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48" r:id="rId4"/>
  </p:sldMasterIdLst>
  <p:notesMasterIdLst>
    <p:notesMasterId r:id="rId15"/>
  </p:notesMasterIdLst>
  <p:sldIdLst>
    <p:sldId id="278" r:id="rId5"/>
    <p:sldId id="286" r:id="rId6"/>
    <p:sldId id="291" r:id="rId7"/>
    <p:sldId id="292" r:id="rId8"/>
    <p:sldId id="293" r:id="rId9"/>
    <p:sldId id="294" r:id="rId10"/>
    <p:sldId id="295" r:id="rId11"/>
    <p:sldId id="296" r:id="rId12"/>
    <p:sldId id="297" r:id="rId13"/>
    <p:sldId id="290"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EE98CFC-20A0-A6F4-650E-D362D1C7E7BF}" name="Stacey Ortega" initials="SO" userId="S::SOrtega14@schools.nyc.gov::a79396a2-e469-46cd-ae38-65b48b1805a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12D65"/>
    <a:srgbClr val="B8D1ED"/>
    <a:srgbClr val="003365"/>
    <a:srgbClr val="789CD1"/>
    <a:srgbClr val="F263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E94228-9642-8E11-5C80-E192B0EDEFFF}" v="8" dt="2025-02-28T11:54:49.176"/>
  </p1510:revLst>
</p1510:revInfo>
</file>

<file path=ppt/tableStyles.xml><?xml version="1.0" encoding="utf-8"?>
<a:tblStyleLst xmlns:a="http://schemas.openxmlformats.org/drawingml/2006/main" def="{5C22544A-7EE6-4342-B048-85BDC9FD1C3A}">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0680"/>
  </p:normalViewPr>
  <p:slideViewPr>
    <p:cSldViewPr snapToGrid="0">
      <p:cViewPr>
        <p:scale>
          <a:sx n="41" d="100"/>
          <a:sy n="41" d="100"/>
        </p:scale>
        <p:origin x="1628" y="388"/>
      </p:cViewPr>
      <p:guideLst/>
    </p:cSldViewPr>
  </p:slideViewPr>
  <p:notesTextViewPr>
    <p:cViewPr>
      <p:scale>
        <a:sx n="1" d="1"/>
        <a:sy n="1" d="1"/>
      </p:scale>
      <p:origin x="0" y="-36"/>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cey Ortega" userId="a79396a2-e469-46cd-ae38-65b48b1805af" providerId="ADAL" clId="{01EE2A4C-AB9E-4F94-A543-C914971917F6}"/>
    <pc:docChg chg="undo custSel modSld">
      <pc:chgData name="Stacey Ortega" userId="a79396a2-e469-46cd-ae38-65b48b1805af" providerId="ADAL" clId="{01EE2A4C-AB9E-4F94-A543-C914971917F6}" dt="2024-12-26T23:23:55.254" v="115" actId="5793"/>
      <pc:docMkLst>
        <pc:docMk/>
      </pc:docMkLst>
      <pc:sldChg chg="modSp mod">
        <pc:chgData name="Stacey Ortega" userId="a79396a2-e469-46cd-ae38-65b48b1805af" providerId="ADAL" clId="{01EE2A4C-AB9E-4F94-A543-C914971917F6}" dt="2024-12-26T23:14:37.193" v="55" actId="20577"/>
        <pc:sldMkLst>
          <pc:docMk/>
          <pc:sldMk cId="2684273837" sldId="290"/>
        </pc:sldMkLst>
        <pc:spChg chg="mod">
          <ac:chgData name="Stacey Ortega" userId="a79396a2-e469-46cd-ae38-65b48b1805af" providerId="ADAL" clId="{01EE2A4C-AB9E-4F94-A543-C914971917F6}" dt="2024-12-26T23:14:37.193" v="55" actId="20577"/>
          <ac:spMkLst>
            <pc:docMk/>
            <pc:sldMk cId="2684273837" sldId="290"/>
            <ac:spMk id="4" creationId="{907E48DE-B77B-4AC5-4616-06F58021286C}"/>
          </ac:spMkLst>
        </pc:spChg>
      </pc:sldChg>
      <pc:sldChg chg="modSp mod modNotesTx">
        <pc:chgData name="Stacey Ortega" userId="a79396a2-e469-46cd-ae38-65b48b1805af" providerId="ADAL" clId="{01EE2A4C-AB9E-4F94-A543-C914971917F6}" dt="2024-12-26T23:13:47.125" v="47" actId="20577"/>
        <pc:sldMkLst>
          <pc:docMk/>
          <pc:sldMk cId="3697272403" sldId="291"/>
        </pc:sldMkLst>
        <pc:spChg chg="mod">
          <ac:chgData name="Stacey Ortega" userId="a79396a2-e469-46cd-ae38-65b48b1805af" providerId="ADAL" clId="{01EE2A4C-AB9E-4F94-A543-C914971917F6}" dt="2024-12-26T23:13:47.125" v="47" actId="20577"/>
          <ac:spMkLst>
            <pc:docMk/>
            <pc:sldMk cId="3697272403" sldId="291"/>
            <ac:spMk id="13" creationId="{B8AA3B6E-0D97-F99E-A689-6570F97BCB21}"/>
          </ac:spMkLst>
        </pc:spChg>
      </pc:sldChg>
      <pc:sldChg chg="modNotesTx">
        <pc:chgData name="Stacey Ortega" userId="a79396a2-e469-46cd-ae38-65b48b1805af" providerId="ADAL" clId="{01EE2A4C-AB9E-4F94-A543-C914971917F6}" dt="2024-12-26T23:05:54.887" v="2"/>
        <pc:sldMkLst>
          <pc:docMk/>
          <pc:sldMk cId="1095703552" sldId="292"/>
        </pc:sldMkLst>
      </pc:sldChg>
      <pc:sldChg chg="modSp mod modNotesTx">
        <pc:chgData name="Stacey Ortega" userId="a79396a2-e469-46cd-ae38-65b48b1805af" providerId="ADAL" clId="{01EE2A4C-AB9E-4F94-A543-C914971917F6}" dt="2024-12-26T23:23:55.254" v="115" actId="5793"/>
        <pc:sldMkLst>
          <pc:docMk/>
          <pc:sldMk cId="149625729" sldId="293"/>
        </pc:sldMkLst>
        <pc:graphicFrameChg chg="modGraphic">
          <ac:chgData name="Stacey Ortega" userId="a79396a2-e469-46cd-ae38-65b48b1805af" providerId="ADAL" clId="{01EE2A4C-AB9E-4F94-A543-C914971917F6}" dt="2024-12-26T23:06:15.761" v="10" actId="20577"/>
          <ac:graphicFrameMkLst>
            <pc:docMk/>
            <pc:sldMk cId="149625729" sldId="293"/>
            <ac:graphicFrameMk id="7" creationId="{42319B3B-1EA9-6908-037F-303470907A96}"/>
          </ac:graphicFrameMkLst>
        </pc:graphicFrameChg>
      </pc:sldChg>
      <pc:sldChg chg="modSp mod modNotesTx">
        <pc:chgData name="Stacey Ortega" userId="a79396a2-e469-46cd-ae38-65b48b1805af" providerId="ADAL" clId="{01EE2A4C-AB9E-4F94-A543-C914971917F6}" dt="2024-12-26T23:23:29.220" v="112" actId="20577"/>
        <pc:sldMkLst>
          <pc:docMk/>
          <pc:sldMk cId="4167264103" sldId="294"/>
        </pc:sldMkLst>
        <pc:spChg chg="mod">
          <ac:chgData name="Stacey Ortega" userId="a79396a2-e469-46cd-ae38-65b48b1805af" providerId="ADAL" clId="{01EE2A4C-AB9E-4F94-A543-C914971917F6}" dt="2024-12-26T23:23:29.220" v="112" actId="20577"/>
          <ac:spMkLst>
            <pc:docMk/>
            <pc:sldMk cId="4167264103" sldId="294"/>
            <ac:spMk id="5" creationId="{354FE8DB-55A1-756A-D91E-E0F111AC3791}"/>
          </ac:spMkLst>
        </pc:spChg>
      </pc:sldChg>
      <pc:sldChg chg="modNotesTx">
        <pc:chgData name="Stacey Ortega" userId="a79396a2-e469-46cd-ae38-65b48b1805af" providerId="ADAL" clId="{01EE2A4C-AB9E-4F94-A543-C914971917F6}" dt="2024-12-26T23:11:07.102" v="12"/>
        <pc:sldMkLst>
          <pc:docMk/>
          <pc:sldMk cId="2934784457" sldId="295"/>
        </pc:sldMkLst>
      </pc:sldChg>
      <pc:sldChg chg="modNotesTx">
        <pc:chgData name="Stacey Ortega" userId="a79396a2-e469-46cd-ae38-65b48b1805af" providerId="ADAL" clId="{01EE2A4C-AB9E-4F94-A543-C914971917F6}" dt="2024-12-26T23:11:58.864" v="13"/>
        <pc:sldMkLst>
          <pc:docMk/>
          <pc:sldMk cId="4262155314" sldId="296"/>
        </pc:sldMkLst>
      </pc:sldChg>
    </pc:docChg>
  </pc:docChgLst>
  <pc:docChgLst>
    <pc:chgData name="Tatiana Villanueva-Colman" userId="S::tvillanuevacolman@schools.nyc.gov::9af73974-2d93-4a6f-83fc-d049f88ccc86" providerId="AD" clId="Web-{8EE94228-9642-8E11-5C80-E192B0EDEFFF}"/>
    <pc:docChg chg="modSld">
      <pc:chgData name="Tatiana Villanueva-Colman" userId="S::tvillanuevacolman@schools.nyc.gov::9af73974-2d93-4a6f-83fc-d049f88ccc86" providerId="AD" clId="Web-{8EE94228-9642-8E11-5C80-E192B0EDEFFF}" dt="2025-02-28T11:54:49.176" v="98" actId="20577"/>
      <pc:docMkLst>
        <pc:docMk/>
      </pc:docMkLst>
      <pc:sldChg chg="modSp">
        <pc:chgData name="Tatiana Villanueva-Colman" userId="S::tvillanuevacolman@schools.nyc.gov::9af73974-2d93-4a6f-83fc-d049f88ccc86" providerId="AD" clId="Web-{8EE94228-9642-8E11-5C80-E192B0EDEFFF}" dt="2025-02-28T11:54:49.176" v="98" actId="20577"/>
        <pc:sldMkLst>
          <pc:docMk/>
          <pc:sldMk cId="2684273837" sldId="290"/>
        </pc:sldMkLst>
        <pc:spChg chg="mod">
          <ac:chgData name="Tatiana Villanueva-Colman" userId="S::tvillanuevacolman@schools.nyc.gov::9af73974-2d93-4a6f-83fc-d049f88ccc86" providerId="AD" clId="Web-{8EE94228-9642-8E11-5C80-E192B0EDEFFF}" dt="2025-02-28T11:54:36.191" v="96" actId="1076"/>
          <ac:spMkLst>
            <pc:docMk/>
            <pc:sldMk cId="2684273837" sldId="290"/>
            <ac:spMk id="3" creationId="{FE74FA4F-D486-0D48-74B6-85A729FDAD45}"/>
          </ac:spMkLst>
        </pc:spChg>
        <pc:spChg chg="mod">
          <ac:chgData name="Tatiana Villanueva-Colman" userId="S::tvillanuevacolman@schools.nyc.gov::9af73974-2d93-4a6f-83fc-d049f88ccc86" providerId="AD" clId="Web-{8EE94228-9642-8E11-5C80-E192B0EDEFFF}" dt="2025-02-28T11:54:49.176" v="98" actId="20577"/>
          <ac:spMkLst>
            <pc:docMk/>
            <pc:sldMk cId="2684273837" sldId="290"/>
            <ac:spMk id="4" creationId="{907E48DE-B77B-4AC5-4616-06F58021286C}"/>
          </ac:spMkLst>
        </pc:spChg>
      </pc:sldChg>
      <pc:sldChg chg="modSp">
        <pc:chgData name="Tatiana Villanueva-Colman" userId="S::tvillanuevacolman@schools.nyc.gov::9af73974-2d93-4a6f-83fc-d049f88ccc86" providerId="AD" clId="Web-{8EE94228-9642-8E11-5C80-E192B0EDEFFF}" dt="2025-02-28T11:50:41.645" v="3" actId="20577"/>
        <pc:sldMkLst>
          <pc:docMk/>
          <pc:sldMk cId="1095703552" sldId="292"/>
        </pc:sldMkLst>
        <pc:spChg chg="mod">
          <ac:chgData name="Tatiana Villanueva-Colman" userId="S::tvillanuevacolman@schools.nyc.gov::9af73974-2d93-4a6f-83fc-d049f88ccc86" providerId="AD" clId="Web-{8EE94228-9642-8E11-5C80-E192B0EDEFFF}" dt="2025-02-28T11:50:41.645" v="3" actId="20577"/>
          <ac:spMkLst>
            <pc:docMk/>
            <pc:sldMk cId="1095703552" sldId="292"/>
            <ac:spMk id="17" creationId="{E80C43D8-2EFC-3E5D-B4B4-8F09F334DA5F}"/>
          </ac:spMkLst>
        </pc:spChg>
      </pc:sldChg>
      <pc:sldChg chg="modNotes">
        <pc:chgData name="Tatiana Villanueva-Colman" userId="S::tvillanuevacolman@schools.nyc.gov::9af73974-2d93-4a6f-83fc-d049f88ccc86" providerId="AD" clId="Web-{8EE94228-9642-8E11-5C80-E192B0EDEFFF}" dt="2025-02-28T11:53:16.405" v="95"/>
        <pc:sldMkLst>
          <pc:docMk/>
          <pc:sldMk cId="149625729" sldId="29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CEA00E-7437-BF40-A6EC-23628B1B9030}" type="datetimeFigureOut">
              <a:rPr lang="en-US" smtClean="0"/>
              <a:t>2/28/2025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C9201B-1080-8A49-9454-B72E97495FB4}" type="slidenum">
              <a:rPr lang="en-US" smtClean="0"/>
              <a:t>‹#›</a:t>
            </a:fld>
            <a:endParaRPr lang="en-US" dirty="0"/>
          </a:p>
        </p:txBody>
      </p:sp>
    </p:spTree>
    <p:extLst>
      <p:ext uri="{BB962C8B-B14F-4D97-AF65-F5344CB8AC3E}">
        <p14:creationId xmlns:p14="http://schemas.microsoft.com/office/powerpoint/2010/main" val="42528875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secure.panoramaed.com/nycdoe/understand?auth_token=NeMqBRG7xyKtyeqmK_Nd"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a typeface="Calibri"/>
                <a:cs typeface="Calibri"/>
              </a:rPr>
              <a:t>Instructions: </a:t>
            </a:r>
            <a:r>
              <a:rPr lang="en-US" dirty="0">
                <a:ea typeface="Calibri"/>
                <a:cs typeface="Calibri"/>
              </a:rPr>
              <a:t>Remove </a:t>
            </a:r>
            <a:r>
              <a:rPr lang="en-US" dirty="0"/>
              <a:t>'How have we used family feedback in previous years?' from agenda if corresponding slide is not used</a:t>
            </a:r>
            <a:endParaRPr lang="en-US" dirty="0">
              <a:ea typeface="Calibri"/>
              <a:cs typeface="Calibri"/>
            </a:endParaRPr>
          </a:p>
          <a:p>
            <a:endParaRPr lang="en-US" dirty="0"/>
          </a:p>
        </p:txBody>
      </p:sp>
      <p:sp>
        <p:nvSpPr>
          <p:cNvPr id="4" name="Slide Number Placeholder 3"/>
          <p:cNvSpPr>
            <a:spLocks noGrp="1"/>
          </p:cNvSpPr>
          <p:nvPr>
            <p:ph type="sldNum" sz="quarter" idx="5"/>
          </p:nvPr>
        </p:nvSpPr>
        <p:spPr/>
        <p:txBody>
          <a:bodyPr/>
          <a:lstStyle/>
          <a:p>
            <a:fld id="{D6C9201B-1080-8A49-9454-B72E97495FB4}" type="slidenum">
              <a:rPr lang="en-US" smtClean="0"/>
              <a:t>3</a:t>
            </a:fld>
            <a:endParaRPr lang="en-US" dirty="0"/>
          </a:p>
        </p:txBody>
      </p:sp>
    </p:spTree>
    <p:extLst>
      <p:ext uri="{BB962C8B-B14F-4D97-AF65-F5344CB8AC3E}">
        <p14:creationId xmlns:p14="http://schemas.microsoft.com/office/powerpoint/2010/main" val="26148383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C9201B-1080-8A49-9454-B72E97495FB4}" type="slidenum">
              <a:rPr lang="en-US" smtClean="0"/>
              <a:t>4</a:t>
            </a:fld>
            <a:endParaRPr lang="en-US" dirty="0"/>
          </a:p>
        </p:txBody>
      </p:sp>
    </p:spTree>
    <p:extLst>
      <p:ext uri="{BB962C8B-B14F-4D97-AF65-F5344CB8AC3E}">
        <p14:creationId xmlns:p14="http://schemas.microsoft.com/office/powerpoint/2010/main" val="15453854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b="1"/>
              <a:t>Instructions: </a:t>
            </a:r>
            <a:r>
              <a:rPr lang="en-US"/>
              <a:t>Update the response rate numbers from 2023 and 2024 by looking at your school’s report on the Panaroma Education platform. Login or visit: </a:t>
            </a:r>
            <a:r>
              <a:rPr lang="en-US" dirty="0">
                <a:hlinkClick r:id="rId3"/>
              </a:rPr>
              <a:t>https://secure.panoramaed.com/nycdoe/understand?auth_token=NeMqBRG7xyKtyeqmK_Nd</a:t>
            </a:r>
            <a:r>
              <a:rPr lang="en-US" dirty="0"/>
              <a:t> </a:t>
            </a:r>
            <a:endParaRPr lang="en-US" dirty="0">
              <a:ea typeface="Calibri"/>
              <a:cs typeface="Calibri"/>
            </a:endParaRPr>
          </a:p>
          <a:p>
            <a:pPr marL="0" marR="0" lvl="0" indent="0" algn="l" defTabSz="914400" rtl="0" eaLnBrk="1" fontAlgn="base" latinLnBrk="0" hangingPunct="1">
              <a:lnSpc>
                <a:spcPct val="90000"/>
              </a:lnSpc>
              <a:spcBef>
                <a:spcPts val="1000"/>
              </a:spcBef>
              <a:spcAft>
                <a:spcPts val="0"/>
              </a:spcAft>
              <a:buClrTx/>
              <a:buSzTx/>
              <a:buFont typeface="Arial" panose="020B0604020202020204" pitchFamily="34" charset="0"/>
              <a:buNone/>
              <a:tabLst/>
              <a:defRPr/>
            </a:pPr>
            <a:endParaRPr lang="en-US" sz="3200" b="0" i="0" u="none" strike="noStrike" kern="1200" cap="none" spc="0" normalizeH="0" baseline="0" noProof="0" dirty="0">
              <a:ln>
                <a:noFill/>
              </a:ln>
              <a:solidFill>
                <a:srgbClr val="666666"/>
              </a:solidFill>
              <a:effectLst/>
              <a:uLnTx/>
              <a:uFillTx/>
              <a:latin typeface="Aptos" panose="02110004020202020204"/>
              <a:cs typeface="Arial" panose="020B0604020202020204" pitchFamily="34" charset="0"/>
            </a:endParaRPr>
          </a:p>
        </p:txBody>
      </p:sp>
      <p:sp>
        <p:nvSpPr>
          <p:cNvPr id="4" name="Slide Number Placeholder 3"/>
          <p:cNvSpPr>
            <a:spLocks noGrp="1"/>
          </p:cNvSpPr>
          <p:nvPr>
            <p:ph type="sldNum" sz="quarter" idx="5"/>
          </p:nvPr>
        </p:nvSpPr>
        <p:spPr/>
        <p:txBody>
          <a:bodyPr/>
          <a:lstStyle/>
          <a:p>
            <a:fld id="{D6C9201B-1080-8A49-9454-B72E97495FB4}" type="slidenum">
              <a:rPr lang="en-US" smtClean="0"/>
              <a:t>5</a:t>
            </a:fld>
            <a:endParaRPr lang="en-US" dirty="0"/>
          </a:p>
        </p:txBody>
      </p:sp>
    </p:spTree>
    <p:extLst>
      <p:ext uri="{BB962C8B-B14F-4D97-AF65-F5344CB8AC3E}">
        <p14:creationId xmlns:p14="http://schemas.microsoft.com/office/powerpoint/2010/main" val="4014865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 </a:t>
            </a:r>
            <a:r>
              <a:rPr lang="en-US" dirty="0"/>
              <a:t>Review your results from the 2024 NYC School Survey and make note of the results that stand out to you as a school leader. Update the examples with your information.</a:t>
            </a:r>
          </a:p>
          <a:p>
            <a:r>
              <a:rPr lang="en-US" dirty="0"/>
              <a:t>Think about what results you are proud of and include screenshots of results from your online school quality guide that you want to highlight on this slide.</a:t>
            </a:r>
            <a:endParaRPr lang="en-US" dirty="0">
              <a:cs typeface="Calibri"/>
            </a:endParaRPr>
          </a:p>
          <a:p>
            <a:endParaRPr lang="en-US" dirty="0"/>
          </a:p>
        </p:txBody>
      </p:sp>
      <p:sp>
        <p:nvSpPr>
          <p:cNvPr id="4" name="Slide Number Placeholder 3"/>
          <p:cNvSpPr>
            <a:spLocks noGrp="1"/>
          </p:cNvSpPr>
          <p:nvPr>
            <p:ph type="sldNum" sz="quarter" idx="5"/>
          </p:nvPr>
        </p:nvSpPr>
        <p:spPr/>
        <p:txBody>
          <a:bodyPr/>
          <a:lstStyle/>
          <a:p>
            <a:fld id="{D6C9201B-1080-8A49-9454-B72E97495FB4}" type="slidenum">
              <a:rPr lang="en-US" smtClean="0"/>
              <a:t>6</a:t>
            </a:fld>
            <a:endParaRPr lang="en-US" dirty="0"/>
          </a:p>
        </p:txBody>
      </p:sp>
    </p:spTree>
    <p:extLst>
      <p:ext uri="{BB962C8B-B14F-4D97-AF65-F5344CB8AC3E}">
        <p14:creationId xmlns:p14="http://schemas.microsoft.com/office/powerpoint/2010/main" val="16933817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 </a:t>
            </a:r>
            <a:r>
              <a:rPr lang="en-US" dirty="0"/>
              <a:t>Review your results from the 2024 NYC School Survey and make note of the areas you identified for continued improvement. </a:t>
            </a:r>
          </a:p>
          <a:p>
            <a:endParaRPr lang="en-US" dirty="0"/>
          </a:p>
          <a:p>
            <a:r>
              <a:rPr lang="en-US" dirty="0"/>
              <a:t>Think about what factors of school life could be contributing to the results you see and what areas you want to focus on. Consider including screenshots of results from your online school quality guide that you want to focus and update the above examples with your information.</a:t>
            </a:r>
          </a:p>
          <a:p>
            <a:endParaRPr lang="en-US" dirty="0"/>
          </a:p>
        </p:txBody>
      </p:sp>
      <p:sp>
        <p:nvSpPr>
          <p:cNvPr id="4" name="Slide Number Placeholder 3"/>
          <p:cNvSpPr>
            <a:spLocks noGrp="1"/>
          </p:cNvSpPr>
          <p:nvPr>
            <p:ph type="sldNum" sz="quarter" idx="5"/>
          </p:nvPr>
        </p:nvSpPr>
        <p:spPr/>
        <p:txBody>
          <a:bodyPr/>
          <a:lstStyle/>
          <a:p>
            <a:fld id="{D6C9201B-1080-8A49-9454-B72E97495FB4}" type="slidenum">
              <a:rPr lang="en-US" smtClean="0"/>
              <a:t>7</a:t>
            </a:fld>
            <a:endParaRPr lang="en-US" dirty="0"/>
          </a:p>
        </p:txBody>
      </p:sp>
    </p:spTree>
    <p:extLst>
      <p:ext uri="{BB962C8B-B14F-4D97-AF65-F5344CB8AC3E}">
        <p14:creationId xmlns:p14="http://schemas.microsoft.com/office/powerpoint/2010/main" val="21111422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OPTIONAL SLIDE</a:t>
            </a:r>
          </a:p>
          <a:p>
            <a:r>
              <a:rPr lang="en-US" b="1" dirty="0"/>
              <a:t>Instructions: </a:t>
            </a:r>
            <a:r>
              <a:rPr lang="en-US" dirty="0"/>
              <a:t>Use this slide if your school used feedback from the NYC School Survey to make changes aligned with your school mission. </a:t>
            </a:r>
            <a:endParaRPr lang="en-US" dirty="0">
              <a:cs typeface="Calibri"/>
            </a:endParaRPr>
          </a:p>
          <a:p>
            <a:endParaRPr lang="en-US" dirty="0"/>
          </a:p>
        </p:txBody>
      </p:sp>
      <p:sp>
        <p:nvSpPr>
          <p:cNvPr id="4" name="Slide Number Placeholder 3"/>
          <p:cNvSpPr>
            <a:spLocks noGrp="1"/>
          </p:cNvSpPr>
          <p:nvPr>
            <p:ph type="sldNum" sz="quarter" idx="5"/>
          </p:nvPr>
        </p:nvSpPr>
        <p:spPr/>
        <p:txBody>
          <a:bodyPr/>
          <a:lstStyle/>
          <a:p>
            <a:fld id="{D6C9201B-1080-8A49-9454-B72E97495FB4}" type="slidenum">
              <a:rPr lang="en-US" smtClean="0"/>
              <a:t>8</a:t>
            </a:fld>
            <a:endParaRPr lang="en-US" dirty="0"/>
          </a:p>
        </p:txBody>
      </p:sp>
    </p:spTree>
    <p:extLst>
      <p:ext uri="{BB962C8B-B14F-4D97-AF65-F5344CB8AC3E}">
        <p14:creationId xmlns:p14="http://schemas.microsoft.com/office/powerpoint/2010/main" val="29585034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9278ED-AF61-64DE-5522-1B7C67713310}"/>
              </a:ex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rgbClr val="212D6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5000" dirty="0">
              <a:solidFill>
                <a:srgbClr val="003365"/>
              </a:solidFill>
            </a:endParaRPr>
          </a:p>
        </p:txBody>
      </p:sp>
      <p:sp>
        <p:nvSpPr>
          <p:cNvPr id="9" name="Footer Placeholder 4">
            <a:extLst>
              <a:ext uri="{FF2B5EF4-FFF2-40B4-BE49-F238E27FC236}">
                <a16:creationId xmlns:a16="http://schemas.microsoft.com/office/drawing/2014/main" id="{C8FF6F73-DA11-68CA-BA5A-431B2DA4CF99}"/>
              </a:ext>
            </a:extLst>
          </p:cNvPr>
          <p:cNvSpPr txBox="1">
            <a:spLocks/>
          </p:cNvSpPr>
          <p:nvPr userDrawn="1"/>
        </p:nvSpPr>
        <p:spPr>
          <a:xfrm>
            <a:off x="10284780" y="6188640"/>
            <a:ext cx="1267803" cy="365125"/>
          </a:xfrm>
          <a:prstGeom prst="rect">
            <a:avLst/>
          </a:prstGeom>
        </p:spPr>
        <p:txBody>
          <a:bodyPr vert="horz" lIns="91440" tIns="45720" rIns="91440" bIns="45720" rtlCol="0" anchor="ctr"/>
          <a:lstStyle>
            <a:defPPr>
              <a:defRPr lang="en-US"/>
            </a:defPPr>
            <a:lvl1pPr marL="0" algn="r" defTabSz="914400" rtl="0" eaLnBrk="1" latinLnBrk="0" hangingPunct="1">
              <a:defRPr sz="1400" b="1" i="0" kern="1200">
                <a:solidFill>
                  <a:schemeClr val="bg1"/>
                </a:solidFill>
                <a:latin typeface="HelveticaNeueLT Std" panose="020B0604020202020204" pitchFamily="34" charset="77"/>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a:t>
            </a:r>
            <a:r>
              <a:rPr lang="en-US" dirty="0" err="1">
                <a:latin typeface="Arial" panose="020B0604020202020204" pitchFamily="34" charset="0"/>
                <a:cs typeface="Arial" panose="020B0604020202020204" pitchFamily="34" charset="0"/>
              </a:rPr>
              <a:t>nycschools</a:t>
            </a:r>
            <a:endParaRPr lang="en-US" dirty="0">
              <a:latin typeface="Arial" panose="020B0604020202020204" pitchFamily="34" charset="0"/>
              <a:cs typeface="Arial" panose="020B0604020202020204" pitchFamily="34" charset="0"/>
            </a:endParaRPr>
          </a:p>
        </p:txBody>
      </p:sp>
      <p:sp>
        <p:nvSpPr>
          <p:cNvPr id="10" name="Footer Placeholder 4">
            <a:extLst>
              <a:ext uri="{FF2B5EF4-FFF2-40B4-BE49-F238E27FC236}">
                <a16:creationId xmlns:a16="http://schemas.microsoft.com/office/drawing/2014/main" id="{97624E8C-9923-39B3-6B14-C6BF63402263}"/>
              </a:ext>
            </a:extLst>
          </p:cNvPr>
          <p:cNvSpPr txBox="1">
            <a:spLocks/>
          </p:cNvSpPr>
          <p:nvPr userDrawn="1"/>
        </p:nvSpPr>
        <p:spPr>
          <a:xfrm>
            <a:off x="7365253" y="6188640"/>
            <a:ext cx="1591897" cy="365125"/>
          </a:xfrm>
          <a:prstGeom prst="rect">
            <a:avLst/>
          </a:prstGeom>
        </p:spPr>
        <p:txBody>
          <a:bodyPr vert="horz" lIns="91440" tIns="45720" rIns="91440" bIns="45720" rtlCol="0" anchor="ctr"/>
          <a:lstStyle>
            <a:defPPr>
              <a:defRPr lang="en-US"/>
            </a:defPPr>
            <a:lvl1pPr marL="0" algn="r" defTabSz="914400" rtl="0" eaLnBrk="1" latinLnBrk="0" hangingPunct="1">
              <a:defRPr sz="1400" b="1" i="0" kern="1200">
                <a:solidFill>
                  <a:srgbClr val="212D65"/>
                </a:solidFill>
                <a:latin typeface="HelveticaNeueLT Std" panose="020B0604020202020204" pitchFamily="34" charset="77"/>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err="1">
                <a:solidFill>
                  <a:schemeClr val="bg1"/>
                </a:solidFill>
                <a:latin typeface="Arial" panose="020B0604020202020204" pitchFamily="34" charset="0"/>
                <a:cs typeface="Arial" panose="020B0604020202020204" pitchFamily="34" charset="0"/>
              </a:rPr>
              <a:t>schools.nyc.gov</a:t>
            </a:r>
            <a:endParaRPr lang="en-US" dirty="0">
              <a:solidFill>
                <a:schemeClr val="bg1"/>
              </a:solidFill>
              <a:latin typeface="Arial" panose="020B0604020202020204" pitchFamily="34" charset="0"/>
              <a:cs typeface="Arial" panose="020B0604020202020204" pitchFamily="34" charset="0"/>
            </a:endParaRPr>
          </a:p>
        </p:txBody>
      </p:sp>
      <p:cxnSp>
        <p:nvCxnSpPr>
          <p:cNvPr id="11" name="Straight Connector 10">
            <a:extLst>
              <a:ext uri="{FF2B5EF4-FFF2-40B4-BE49-F238E27FC236}">
                <a16:creationId xmlns:a16="http://schemas.microsoft.com/office/drawing/2014/main" id="{FA30705E-2221-CC78-0B88-B09A31A2AAE3}"/>
              </a:ext>
              <a:ext uri="{C183D7F6-B498-43B3-948B-1728B52AA6E4}">
                <adec:decorative xmlns:adec="http://schemas.microsoft.com/office/drawing/2017/decorative" val="1"/>
              </a:ext>
            </a:extLst>
          </p:cNvPr>
          <p:cNvCxnSpPr>
            <a:cxnSpLocks/>
          </p:cNvCxnSpPr>
          <p:nvPr userDrawn="1"/>
        </p:nvCxnSpPr>
        <p:spPr>
          <a:xfrm>
            <a:off x="9054256" y="6208518"/>
            <a:ext cx="0" cy="3214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2" name="Picture 11" descr="Social media icons for Facebook, Instagram, Twitter, and YouTube">
            <a:extLst>
              <a:ext uri="{FF2B5EF4-FFF2-40B4-BE49-F238E27FC236}">
                <a16:creationId xmlns:a16="http://schemas.microsoft.com/office/drawing/2014/main" id="{1E0B7B76-936A-D26F-A696-D54E7DEE3AF1}"/>
              </a:ext>
            </a:extLst>
          </p:cNvPr>
          <p:cNvPicPr>
            <a:picLocks noChangeAspect="1"/>
          </p:cNvPicPr>
          <p:nvPr userDrawn="1"/>
        </p:nvPicPr>
        <p:blipFill>
          <a:blip r:embed="rId2"/>
          <a:stretch>
            <a:fillRect/>
          </a:stretch>
        </p:blipFill>
        <p:spPr>
          <a:xfrm>
            <a:off x="9219912" y="6244947"/>
            <a:ext cx="1118840" cy="248631"/>
          </a:xfrm>
          <a:prstGeom prst="rect">
            <a:avLst/>
          </a:prstGeom>
        </p:spPr>
      </p:pic>
      <p:cxnSp>
        <p:nvCxnSpPr>
          <p:cNvPr id="18" name="Straight Connector 17">
            <a:extLst>
              <a:ext uri="{FF2B5EF4-FFF2-40B4-BE49-F238E27FC236}">
                <a16:creationId xmlns:a16="http://schemas.microsoft.com/office/drawing/2014/main" id="{003DCBA5-1E2E-6200-7D79-A44C605B6AFC}"/>
              </a:ext>
            </a:extLst>
          </p:cNvPr>
          <p:cNvCxnSpPr>
            <a:cxnSpLocks/>
          </p:cNvCxnSpPr>
          <p:nvPr userDrawn="1"/>
        </p:nvCxnSpPr>
        <p:spPr>
          <a:xfrm>
            <a:off x="714968" y="4425929"/>
            <a:ext cx="5884614" cy="0"/>
          </a:xfrm>
          <a:prstGeom prst="line">
            <a:avLst/>
          </a:prstGeom>
          <a:ln w="12700">
            <a:solidFill>
              <a:srgbClr val="789CD1"/>
            </a:solidFill>
          </a:ln>
        </p:spPr>
        <p:style>
          <a:lnRef idx="1">
            <a:schemeClr val="accent1"/>
          </a:lnRef>
          <a:fillRef idx="0">
            <a:schemeClr val="accent1"/>
          </a:fillRef>
          <a:effectRef idx="0">
            <a:schemeClr val="accent1"/>
          </a:effectRef>
          <a:fontRef idx="minor">
            <a:schemeClr val="tx1"/>
          </a:fontRef>
        </p:style>
      </p:cxnSp>
      <p:sp>
        <p:nvSpPr>
          <p:cNvPr id="29" name="Title 28">
            <a:extLst>
              <a:ext uri="{FF2B5EF4-FFF2-40B4-BE49-F238E27FC236}">
                <a16:creationId xmlns:a16="http://schemas.microsoft.com/office/drawing/2014/main" id="{21931399-C4D2-B5F9-E5BB-730D1F7CBA53}"/>
              </a:ext>
            </a:extLst>
          </p:cNvPr>
          <p:cNvSpPr>
            <a:spLocks noGrp="1"/>
          </p:cNvSpPr>
          <p:nvPr>
            <p:ph type="title" hasCustomPrompt="1"/>
          </p:nvPr>
        </p:nvSpPr>
        <p:spPr>
          <a:xfrm>
            <a:off x="714967" y="1830833"/>
            <a:ext cx="5884615" cy="2509247"/>
          </a:xfrm>
        </p:spPr>
        <p:txBody>
          <a:bodyPr>
            <a:noAutofit/>
          </a:bodyPr>
          <a:lstStyle>
            <a:lvl1pPr>
              <a:defRPr sz="7200">
                <a:solidFill>
                  <a:srgbClr val="B8D1ED"/>
                </a:solidFill>
              </a:defRPr>
            </a:lvl1pPr>
          </a:lstStyle>
          <a:p>
            <a:r>
              <a:rPr lang="en-US" dirty="0"/>
              <a:t>Click To Add Text Here</a:t>
            </a:r>
          </a:p>
        </p:txBody>
      </p:sp>
      <p:sp>
        <p:nvSpPr>
          <p:cNvPr id="33" name="Text Placeholder 32">
            <a:extLst>
              <a:ext uri="{FF2B5EF4-FFF2-40B4-BE49-F238E27FC236}">
                <a16:creationId xmlns:a16="http://schemas.microsoft.com/office/drawing/2014/main" id="{8C63E43A-4C5B-AAC5-E990-41FC38AEB2FB}"/>
              </a:ext>
            </a:extLst>
          </p:cNvPr>
          <p:cNvSpPr>
            <a:spLocks noGrp="1"/>
          </p:cNvSpPr>
          <p:nvPr>
            <p:ph type="body" sz="quarter" idx="10" hasCustomPrompt="1"/>
          </p:nvPr>
        </p:nvSpPr>
        <p:spPr>
          <a:xfrm>
            <a:off x="813616" y="4567254"/>
            <a:ext cx="4561765" cy="402227"/>
          </a:xfrm>
        </p:spPr>
        <p:txBody>
          <a:bodyPr>
            <a:normAutofit/>
          </a:bodyPr>
          <a:lstStyle>
            <a:lvl1pPr marL="0" indent="0">
              <a:buNone/>
              <a:defRPr sz="2800" b="1">
                <a:solidFill>
                  <a:schemeClr val="bg1"/>
                </a:solidFill>
              </a:defRPr>
            </a:lvl1pPr>
          </a:lstStyle>
          <a:p>
            <a:r>
              <a:rPr lang="en-US" dirty="0"/>
              <a:t>Insert School Name Here</a:t>
            </a:r>
          </a:p>
        </p:txBody>
      </p:sp>
      <p:sp>
        <p:nvSpPr>
          <p:cNvPr id="65" name="Picture Placeholder 64">
            <a:extLst>
              <a:ext uri="{FF2B5EF4-FFF2-40B4-BE49-F238E27FC236}">
                <a16:creationId xmlns:a16="http://schemas.microsoft.com/office/drawing/2014/main" id="{27B8B9E1-00F9-74B7-44B8-EE82D2B30C04}"/>
              </a:ext>
            </a:extLst>
          </p:cNvPr>
          <p:cNvSpPr>
            <a:spLocks noGrp="1"/>
          </p:cNvSpPr>
          <p:nvPr>
            <p:ph type="pic" sz="quarter" idx="11" hasCustomPrompt="1"/>
          </p:nvPr>
        </p:nvSpPr>
        <p:spPr>
          <a:xfrm>
            <a:off x="6985588" y="690574"/>
            <a:ext cx="5206412" cy="4965104"/>
          </a:xfrm>
          <a:custGeom>
            <a:avLst/>
            <a:gdLst>
              <a:gd name="connsiteX0" fmla="*/ 2603206 w 5206412"/>
              <a:gd name="connsiteY0" fmla="*/ 0 h 4965104"/>
              <a:gd name="connsiteX1" fmla="*/ 5206412 w 5206412"/>
              <a:gd name="connsiteY1" fmla="*/ 0 h 4965104"/>
              <a:gd name="connsiteX2" fmla="*/ 5206412 w 5206412"/>
              <a:gd name="connsiteY2" fmla="*/ 4965103 h 4965104"/>
              <a:gd name="connsiteX3" fmla="*/ 2603206 w 5206412"/>
              <a:gd name="connsiteY3" fmla="*/ 4965104 h 4965104"/>
              <a:gd name="connsiteX4" fmla="*/ 0 w 5206412"/>
              <a:gd name="connsiteY4" fmla="*/ 2482552 h 4965104"/>
              <a:gd name="connsiteX5" fmla="*/ 2603206 w 5206412"/>
              <a:gd name="connsiteY5" fmla="*/ 0 h 496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06412" h="4965104">
                <a:moveTo>
                  <a:pt x="2603206" y="0"/>
                </a:moveTo>
                <a:lnTo>
                  <a:pt x="5206412" y="0"/>
                </a:lnTo>
                <a:lnTo>
                  <a:pt x="5206412" y="4965103"/>
                </a:lnTo>
                <a:lnTo>
                  <a:pt x="2603206" y="4965104"/>
                </a:lnTo>
                <a:cubicBezTo>
                  <a:pt x="1165495" y="4965104"/>
                  <a:pt x="0" y="3853628"/>
                  <a:pt x="0" y="2482552"/>
                </a:cubicBezTo>
                <a:cubicBezTo>
                  <a:pt x="0" y="1111476"/>
                  <a:pt x="1165495" y="0"/>
                  <a:pt x="2603206" y="0"/>
                </a:cubicBezTo>
                <a:close/>
              </a:path>
            </a:pathLst>
          </a:custGeom>
        </p:spPr>
        <p:txBody>
          <a:bodyPr wrap="square">
            <a:noAutofit/>
          </a:bodyPr>
          <a:lstStyle>
            <a:lvl1pPr marL="0" indent="0" algn="r">
              <a:buNone/>
              <a:defRPr sz="1200">
                <a:solidFill>
                  <a:schemeClr val="bg1"/>
                </a:solidFill>
              </a:defRPr>
            </a:lvl1pPr>
          </a:lstStyle>
          <a:p>
            <a:r>
              <a:rPr lang="en-US" sz="1200" dirty="0"/>
              <a:t>Insert Your School’s Picture Here</a:t>
            </a:r>
          </a:p>
        </p:txBody>
      </p:sp>
      <p:pic>
        <p:nvPicPr>
          <p:cNvPr id="3" name="Picture 2" descr="N Y C Public Schools Logo">
            <a:extLst>
              <a:ext uri="{FF2B5EF4-FFF2-40B4-BE49-F238E27FC236}">
                <a16:creationId xmlns:a16="http://schemas.microsoft.com/office/drawing/2014/main" id="{87E4B033-B0E8-4CA1-D9B7-3A4196CF90D5}"/>
              </a:ext>
            </a:extLst>
          </p:cNvPr>
          <p:cNvPicPr>
            <a:picLocks noChangeAspect="1"/>
          </p:cNvPicPr>
          <p:nvPr userDrawn="1"/>
        </p:nvPicPr>
        <p:blipFill>
          <a:blip r:embed="rId3"/>
          <a:stretch>
            <a:fillRect/>
          </a:stretch>
        </p:blipFill>
        <p:spPr>
          <a:xfrm>
            <a:off x="639417" y="6028330"/>
            <a:ext cx="1996655" cy="525435"/>
          </a:xfrm>
          <a:prstGeom prst="rect">
            <a:avLst/>
          </a:prstGeom>
        </p:spPr>
      </p:pic>
    </p:spTree>
    <p:extLst>
      <p:ext uri="{BB962C8B-B14F-4D97-AF65-F5344CB8AC3E}">
        <p14:creationId xmlns:p14="http://schemas.microsoft.com/office/powerpoint/2010/main" val="28117271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with One Mobi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E78B928-F51B-F0DB-6197-65967A252C2C}"/>
              </a:ext>
            </a:extLst>
          </p:cNvPr>
          <p:cNvSpPr>
            <a:spLocks noGrp="1"/>
          </p:cNvSpPr>
          <p:nvPr>
            <p:ph type="ftr" sz="quarter" idx="10"/>
          </p:nvPr>
        </p:nvSpPr>
        <p:spPr/>
        <p:txBody>
          <a:bodyPr/>
          <a:lstStyle/>
          <a:p>
            <a:r>
              <a:rPr lang="en-US"/>
              <a:t>/nycschools</a:t>
            </a:r>
            <a:endParaRPr lang="en-US" dirty="0"/>
          </a:p>
        </p:txBody>
      </p:sp>
      <p:sp>
        <p:nvSpPr>
          <p:cNvPr id="4" name="Slide Number Placeholder 3">
            <a:extLst>
              <a:ext uri="{FF2B5EF4-FFF2-40B4-BE49-F238E27FC236}">
                <a16:creationId xmlns:a16="http://schemas.microsoft.com/office/drawing/2014/main" id="{EBC2184A-5E8A-60E3-93B2-2EF35132A7DC}"/>
              </a:ext>
            </a:extLst>
          </p:cNvPr>
          <p:cNvSpPr>
            <a:spLocks noGrp="1"/>
          </p:cNvSpPr>
          <p:nvPr>
            <p:ph type="sldNum" sz="quarter" idx="11"/>
          </p:nvPr>
        </p:nvSpPr>
        <p:spPr/>
        <p:txBody>
          <a:bodyPr/>
          <a:lstStyle/>
          <a:p>
            <a:fld id="{7C2970AF-A291-5743-8E35-23BDFBD6F832}" type="slidenum">
              <a:rPr lang="en-US" smtClean="0"/>
              <a:pPr/>
              <a:t>‹#›</a:t>
            </a:fld>
            <a:endParaRPr lang="en-US" dirty="0"/>
          </a:p>
        </p:txBody>
      </p:sp>
      <p:sp>
        <p:nvSpPr>
          <p:cNvPr id="2" name="Rectangle 1">
            <a:extLst>
              <a:ext uri="{FF2B5EF4-FFF2-40B4-BE49-F238E27FC236}">
                <a16:creationId xmlns:a16="http://schemas.microsoft.com/office/drawing/2014/main" id="{6EF05B06-A7C2-C15C-84DA-0A0770D65738}"/>
              </a:ext>
              <a:ext uri="{C183D7F6-B498-43B3-948B-1728B52AA6E4}">
                <adec:decorative xmlns:adec="http://schemas.microsoft.com/office/drawing/2017/decorative" val="1"/>
              </a:ext>
            </a:extLst>
          </p:cNvPr>
          <p:cNvSpPr/>
          <p:nvPr userDrawn="1"/>
        </p:nvSpPr>
        <p:spPr>
          <a:xfrm>
            <a:off x="0" y="0"/>
            <a:ext cx="12192000" cy="5854698"/>
          </a:xfrm>
          <a:prstGeom prst="rect">
            <a:avLst/>
          </a:prstGeom>
          <a:solidFill>
            <a:srgbClr val="212D6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8985F71C-9663-53DA-6FCB-A34F722FF697}"/>
              </a:ext>
              <a:ext uri="{C183D7F6-B498-43B3-948B-1728B52AA6E4}">
                <adec:decorative xmlns:adec="http://schemas.microsoft.com/office/drawing/2017/decorative" val="1"/>
              </a:ext>
            </a:extLst>
          </p:cNvPr>
          <p:cNvCxnSpPr/>
          <p:nvPr userDrawn="1"/>
        </p:nvCxnSpPr>
        <p:spPr>
          <a:xfrm flipV="1">
            <a:off x="1721135" y="904568"/>
            <a:ext cx="2128" cy="314714"/>
          </a:xfrm>
          <a:prstGeom prst="line">
            <a:avLst/>
          </a:prstGeom>
          <a:ln w="12700">
            <a:solidFill>
              <a:srgbClr val="B8D1ED"/>
            </a:solidFill>
          </a:ln>
        </p:spPr>
        <p:style>
          <a:lnRef idx="1">
            <a:schemeClr val="accent1"/>
          </a:lnRef>
          <a:fillRef idx="0">
            <a:schemeClr val="accent1"/>
          </a:fillRef>
          <a:effectRef idx="0">
            <a:schemeClr val="accent1"/>
          </a:effectRef>
          <a:fontRef idx="minor">
            <a:schemeClr val="tx1"/>
          </a:fontRef>
        </p:style>
      </p:cxnSp>
      <p:grpSp>
        <p:nvGrpSpPr>
          <p:cNvPr id="24" name="Group 23" descr="Icon of a mobile phone">
            <a:extLst>
              <a:ext uri="{FF2B5EF4-FFF2-40B4-BE49-F238E27FC236}">
                <a16:creationId xmlns:a16="http://schemas.microsoft.com/office/drawing/2014/main" id="{753356A1-CBB7-5F49-FD74-45D616D0EC8D}"/>
              </a:ext>
            </a:extLst>
          </p:cNvPr>
          <p:cNvGrpSpPr/>
          <p:nvPr userDrawn="1"/>
        </p:nvGrpSpPr>
        <p:grpSpPr>
          <a:xfrm>
            <a:off x="584588" y="1199618"/>
            <a:ext cx="2271116" cy="4254662"/>
            <a:chOff x="9460499" y="1199618"/>
            <a:chExt cx="2271116" cy="4254662"/>
          </a:xfrm>
        </p:grpSpPr>
        <p:pic>
          <p:nvPicPr>
            <p:cNvPr id="25" name="Picture 24">
              <a:extLst>
                <a:ext uri="{FF2B5EF4-FFF2-40B4-BE49-F238E27FC236}">
                  <a16:creationId xmlns:a16="http://schemas.microsoft.com/office/drawing/2014/main" id="{938BF16F-CB73-95FD-E240-74527C7C195C}"/>
                </a:ext>
              </a:extLst>
            </p:cNvPr>
            <p:cNvPicPr>
              <a:picLocks noChangeAspect="1"/>
            </p:cNvPicPr>
            <p:nvPr/>
          </p:nvPicPr>
          <p:blipFill rotWithShape="1">
            <a:blip r:embed="rId2"/>
            <a:srcRect l="24679" t="18027" r="24285" b="18230"/>
            <a:stretch/>
          </p:blipFill>
          <p:spPr>
            <a:xfrm>
              <a:off x="9460499" y="1199618"/>
              <a:ext cx="2271116" cy="4254662"/>
            </a:xfrm>
            <a:prstGeom prst="rect">
              <a:avLst/>
            </a:prstGeom>
          </p:spPr>
        </p:pic>
        <p:sp>
          <p:nvSpPr>
            <p:cNvPr id="26" name="Rectangle 25">
              <a:extLst>
                <a:ext uri="{FF2B5EF4-FFF2-40B4-BE49-F238E27FC236}">
                  <a16:creationId xmlns:a16="http://schemas.microsoft.com/office/drawing/2014/main" id="{4592E489-D08A-1A43-1789-7BBD9841B78E}"/>
                </a:ext>
              </a:extLst>
            </p:cNvPr>
            <p:cNvSpPr/>
            <p:nvPr/>
          </p:nvSpPr>
          <p:spPr>
            <a:xfrm>
              <a:off x="9693905" y="1646052"/>
              <a:ext cx="1791541" cy="3513775"/>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Text Placeholder 14">
            <a:extLst>
              <a:ext uri="{FF2B5EF4-FFF2-40B4-BE49-F238E27FC236}">
                <a16:creationId xmlns:a16="http://schemas.microsoft.com/office/drawing/2014/main" id="{F73F1C20-2461-E424-34B0-8451A7BA19BB}"/>
              </a:ext>
            </a:extLst>
          </p:cNvPr>
          <p:cNvSpPr>
            <a:spLocks noGrp="1"/>
          </p:cNvSpPr>
          <p:nvPr>
            <p:ph type="body" sz="quarter" idx="14" hasCustomPrompt="1"/>
          </p:nvPr>
        </p:nvSpPr>
        <p:spPr>
          <a:xfrm>
            <a:off x="3283876" y="716842"/>
            <a:ext cx="8323536" cy="1681849"/>
          </a:xfrm>
        </p:spPr>
        <p:txBody>
          <a:bodyPr>
            <a:noAutofit/>
          </a:bodyPr>
          <a:lstStyle>
            <a:lvl1pPr>
              <a:lnSpc>
                <a:spcPct val="80000"/>
              </a:lnSpc>
              <a:defRPr lang="en-US" sz="4400" b="1" i="0" kern="1200" spc="-150" dirty="0" smtClean="0">
                <a:solidFill>
                  <a:srgbClr val="B8D1ED"/>
                </a:solidFill>
                <a:latin typeface="Aptos" panose="020B0004020202020204" pitchFamily="34" charset="0"/>
                <a:ea typeface="+mj-ea"/>
                <a:cs typeface="FUTURA MEDIUM" panose="020B0602020204020303" pitchFamily="34" charset="-79"/>
              </a:defRPr>
            </a:lvl1pPr>
            <a:lvl2pPr>
              <a:defRPr lang="en-US" sz="4100" b="1" i="0" kern="1200" spc="-150" dirty="0" smtClean="0">
                <a:solidFill>
                  <a:srgbClr val="B8D1ED"/>
                </a:solidFill>
                <a:latin typeface="Aptos" panose="020B0004020202020204" pitchFamily="34" charset="0"/>
                <a:ea typeface="+mj-ea"/>
                <a:cs typeface="FUTURA MEDIUM" panose="020B0602020204020303" pitchFamily="34" charset="-79"/>
              </a:defRPr>
            </a:lvl2pPr>
            <a:lvl3pPr>
              <a:defRPr lang="en-US" sz="4100" b="1" i="0" kern="1200" spc="-150" dirty="0" smtClean="0">
                <a:solidFill>
                  <a:srgbClr val="B8D1ED"/>
                </a:solidFill>
                <a:latin typeface="Aptos" panose="020B0004020202020204" pitchFamily="34" charset="0"/>
                <a:ea typeface="+mj-ea"/>
                <a:cs typeface="FUTURA MEDIUM" panose="020B0602020204020303" pitchFamily="34" charset="-79"/>
              </a:defRPr>
            </a:lvl3pPr>
            <a:lvl4pPr>
              <a:defRPr lang="en-US" sz="4100" b="1" i="0" kern="1200" spc="-150" dirty="0" smtClean="0">
                <a:solidFill>
                  <a:srgbClr val="B8D1ED"/>
                </a:solidFill>
                <a:latin typeface="Aptos" panose="020B0004020202020204" pitchFamily="34" charset="0"/>
                <a:ea typeface="+mj-ea"/>
                <a:cs typeface="FUTURA MEDIUM" panose="020B0602020204020303" pitchFamily="34" charset="-79"/>
              </a:defRPr>
            </a:lvl4pPr>
            <a:lvl5pPr>
              <a:defRPr lang="en-US" sz="4100" b="1" i="0" kern="1200" spc="-150" dirty="0">
                <a:solidFill>
                  <a:srgbClr val="B8D1ED"/>
                </a:solidFill>
                <a:latin typeface="Aptos" panose="020B0004020202020204" pitchFamily="34" charset="0"/>
                <a:ea typeface="+mj-ea"/>
                <a:cs typeface="FUTURA MEDIUM" panose="020B0602020204020303" pitchFamily="34" charset="-79"/>
              </a:defRPr>
            </a:lvl5pPr>
          </a:lstStyle>
          <a:p>
            <a:pPr lvl="0"/>
            <a:r>
              <a:rPr lang="en-US" dirty="0"/>
              <a:t>Click to add your text here!</a:t>
            </a:r>
          </a:p>
        </p:txBody>
      </p:sp>
      <p:sp>
        <p:nvSpPr>
          <p:cNvPr id="28" name="Picture Placeholder 9">
            <a:extLst>
              <a:ext uri="{FF2B5EF4-FFF2-40B4-BE49-F238E27FC236}">
                <a16:creationId xmlns:a16="http://schemas.microsoft.com/office/drawing/2014/main" id="{A227F72A-E76E-D520-ED2E-BED396F9B2C1}"/>
              </a:ext>
            </a:extLst>
          </p:cNvPr>
          <p:cNvSpPr>
            <a:spLocks noGrp="1"/>
          </p:cNvSpPr>
          <p:nvPr>
            <p:ph type="pic" sz="quarter" idx="16" hasCustomPrompt="1"/>
          </p:nvPr>
        </p:nvSpPr>
        <p:spPr>
          <a:xfrm>
            <a:off x="822925" y="1653940"/>
            <a:ext cx="1790822" cy="3409550"/>
          </a:xfrm>
        </p:spPr>
        <p:txBody>
          <a:bodyPr>
            <a:normAutofit/>
          </a:bodyPr>
          <a:lstStyle>
            <a:lvl1pPr>
              <a:defRPr sz="120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Insert photo by clicking on icon</a:t>
            </a:r>
          </a:p>
        </p:txBody>
      </p:sp>
      <p:sp>
        <p:nvSpPr>
          <p:cNvPr id="30" name="Text Placeholder 29">
            <a:extLst>
              <a:ext uri="{FF2B5EF4-FFF2-40B4-BE49-F238E27FC236}">
                <a16:creationId xmlns:a16="http://schemas.microsoft.com/office/drawing/2014/main" id="{67A7451E-4387-635B-8E9A-CEFC7FADE7E8}"/>
              </a:ext>
            </a:extLst>
          </p:cNvPr>
          <p:cNvSpPr>
            <a:spLocks noGrp="1"/>
          </p:cNvSpPr>
          <p:nvPr>
            <p:ph type="body" sz="quarter" idx="17" hasCustomPrompt="1"/>
          </p:nvPr>
        </p:nvSpPr>
        <p:spPr>
          <a:xfrm>
            <a:off x="3283876" y="2698360"/>
            <a:ext cx="8323536" cy="2461468"/>
          </a:xfrm>
        </p:spPr>
        <p:txBody>
          <a:bodyPr>
            <a:normAutofit/>
          </a:bodyPr>
          <a:lstStyle>
            <a:lvl1pPr>
              <a:defRPr sz="2200">
                <a:solidFill>
                  <a:schemeClr val="accent6">
                    <a:lumMod val="20000"/>
                    <a:lumOff val="80000"/>
                  </a:schemeClr>
                </a:solidFill>
              </a:defRPr>
            </a:lvl1pPr>
            <a:lvl2pPr>
              <a:defRPr sz="1200"/>
            </a:lvl2pPr>
            <a:lvl3pPr>
              <a:defRPr sz="1200"/>
            </a:lvl3pPr>
            <a:lvl4pPr>
              <a:defRPr sz="1200"/>
            </a:lvl4pPr>
            <a:lvl5pPr>
              <a:defRPr sz="1200"/>
            </a:lvl5pPr>
          </a:lstStyle>
          <a:p>
            <a:pPr lvl="0"/>
            <a:r>
              <a:rPr lang="en-US" dirty="0"/>
              <a:t>Click to add your text here.</a:t>
            </a:r>
          </a:p>
        </p:txBody>
      </p:sp>
      <p:sp>
        <p:nvSpPr>
          <p:cNvPr id="34" name="Text Placeholder 29">
            <a:extLst>
              <a:ext uri="{FF2B5EF4-FFF2-40B4-BE49-F238E27FC236}">
                <a16:creationId xmlns:a16="http://schemas.microsoft.com/office/drawing/2014/main" id="{4DDFBA67-DEAF-C2BC-2B9E-10A2E459B32E}"/>
              </a:ext>
            </a:extLst>
          </p:cNvPr>
          <p:cNvSpPr>
            <a:spLocks noGrp="1"/>
          </p:cNvSpPr>
          <p:nvPr>
            <p:ph type="body" sz="quarter" idx="20" hasCustomPrompt="1"/>
          </p:nvPr>
        </p:nvSpPr>
        <p:spPr>
          <a:xfrm>
            <a:off x="763136" y="716842"/>
            <a:ext cx="1864949" cy="262909"/>
          </a:xfrm>
          <a:solidFill>
            <a:srgbClr val="B8D1ED"/>
          </a:solidFill>
        </p:spPr>
        <p:txBody>
          <a:bodyPr>
            <a:normAutofit/>
          </a:bodyPr>
          <a:lstStyle>
            <a:lvl1pPr algn="ctr">
              <a:defRPr sz="1200" b="1">
                <a:solidFill>
                  <a:srgbClr val="212D65"/>
                </a:solidFill>
              </a:defRPr>
            </a:lvl1pPr>
            <a:lvl2pPr>
              <a:defRPr sz="1200"/>
            </a:lvl2pPr>
            <a:lvl3pPr>
              <a:defRPr sz="1200"/>
            </a:lvl3pPr>
            <a:lvl4pPr>
              <a:defRPr sz="1200"/>
            </a:lvl4pPr>
            <a:lvl5pPr>
              <a:defRPr sz="1200"/>
            </a:lvl5pPr>
          </a:lstStyle>
          <a:p>
            <a:pPr lvl="0"/>
            <a:r>
              <a:rPr lang="en-US" dirty="0"/>
              <a:t>Callout goes here</a:t>
            </a:r>
          </a:p>
        </p:txBody>
      </p:sp>
    </p:spTree>
    <p:extLst>
      <p:ext uri="{BB962C8B-B14F-4D97-AF65-F5344CB8AC3E}">
        <p14:creationId xmlns:p14="http://schemas.microsoft.com/office/powerpoint/2010/main" val="3769976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with Two Mobiles">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E78B928-F51B-F0DB-6197-65967A252C2C}"/>
              </a:ext>
            </a:extLst>
          </p:cNvPr>
          <p:cNvSpPr>
            <a:spLocks noGrp="1"/>
          </p:cNvSpPr>
          <p:nvPr>
            <p:ph type="ftr" sz="quarter" idx="10"/>
          </p:nvPr>
        </p:nvSpPr>
        <p:spPr/>
        <p:txBody>
          <a:bodyPr/>
          <a:lstStyle/>
          <a:p>
            <a:r>
              <a:rPr lang="en-US"/>
              <a:t>/nycschools</a:t>
            </a:r>
            <a:endParaRPr lang="en-US" dirty="0"/>
          </a:p>
        </p:txBody>
      </p:sp>
      <p:sp>
        <p:nvSpPr>
          <p:cNvPr id="4" name="Slide Number Placeholder 3">
            <a:extLst>
              <a:ext uri="{FF2B5EF4-FFF2-40B4-BE49-F238E27FC236}">
                <a16:creationId xmlns:a16="http://schemas.microsoft.com/office/drawing/2014/main" id="{EBC2184A-5E8A-60E3-93B2-2EF35132A7DC}"/>
              </a:ext>
            </a:extLst>
          </p:cNvPr>
          <p:cNvSpPr>
            <a:spLocks noGrp="1"/>
          </p:cNvSpPr>
          <p:nvPr>
            <p:ph type="sldNum" sz="quarter" idx="11"/>
          </p:nvPr>
        </p:nvSpPr>
        <p:spPr/>
        <p:txBody>
          <a:bodyPr/>
          <a:lstStyle/>
          <a:p>
            <a:fld id="{7C2970AF-A291-5743-8E35-23BDFBD6F832}" type="slidenum">
              <a:rPr lang="en-US" smtClean="0"/>
              <a:pPr/>
              <a:t>‹#›</a:t>
            </a:fld>
            <a:endParaRPr lang="en-US" dirty="0"/>
          </a:p>
        </p:txBody>
      </p:sp>
      <p:sp>
        <p:nvSpPr>
          <p:cNvPr id="2" name="Rectangle 1">
            <a:extLst>
              <a:ext uri="{FF2B5EF4-FFF2-40B4-BE49-F238E27FC236}">
                <a16:creationId xmlns:a16="http://schemas.microsoft.com/office/drawing/2014/main" id="{6EF05B06-A7C2-C15C-84DA-0A0770D65738}"/>
              </a:ext>
              <a:ext uri="{C183D7F6-B498-43B3-948B-1728B52AA6E4}">
                <adec:decorative xmlns:adec="http://schemas.microsoft.com/office/drawing/2017/decorative" val="1"/>
              </a:ext>
            </a:extLst>
          </p:cNvPr>
          <p:cNvSpPr/>
          <p:nvPr userDrawn="1"/>
        </p:nvSpPr>
        <p:spPr>
          <a:xfrm>
            <a:off x="0" y="0"/>
            <a:ext cx="12192000" cy="5854698"/>
          </a:xfrm>
          <a:prstGeom prst="rect">
            <a:avLst/>
          </a:prstGeom>
          <a:solidFill>
            <a:srgbClr val="212D6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1DB56E7C-87B1-C006-1D8E-EF772A720B29}"/>
              </a:ext>
              <a:ext uri="{C183D7F6-B498-43B3-948B-1728B52AA6E4}">
                <adec:decorative xmlns:adec="http://schemas.microsoft.com/office/drawing/2017/decorative" val="1"/>
              </a:ext>
            </a:extLst>
          </p:cNvPr>
          <p:cNvCxnSpPr/>
          <p:nvPr userDrawn="1"/>
        </p:nvCxnSpPr>
        <p:spPr>
          <a:xfrm flipV="1">
            <a:off x="8266801" y="904568"/>
            <a:ext cx="2128" cy="314714"/>
          </a:xfrm>
          <a:prstGeom prst="line">
            <a:avLst/>
          </a:prstGeom>
          <a:ln w="12700">
            <a:solidFill>
              <a:srgbClr val="B8D1ED"/>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8985F71C-9663-53DA-6FCB-A34F722FF697}"/>
              </a:ext>
              <a:ext uri="{C183D7F6-B498-43B3-948B-1728B52AA6E4}">
                <adec:decorative xmlns:adec="http://schemas.microsoft.com/office/drawing/2017/decorative" val="1"/>
              </a:ext>
            </a:extLst>
          </p:cNvPr>
          <p:cNvCxnSpPr/>
          <p:nvPr userDrawn="1"/>
        </p:nvCxnSpPr>
        <p:spPr>
          <a:xfrm flipV="1">
            <a:off x="10597046" y="904568"/>
            <a:ext cx="2128" cy="314714"/>
          </a:xfrm>
          <a:prstGeom prst="line">
            <a:avLst/>
          </a:prstGeom>
          <a:ln w="12700">
            <a:solidFill>
              <a:srgbClr val="B8D1ED"/>
            </a:solidFill>
          </a:ln>
        </p:spPr>
        <p:style>
          <a:lnRef idx="1">
            <a:schemeClr val="accent1"/>
          </a:lnRef>
          <a:fillRef idx="0">
            <a:schemeClr val="accent1"/>
          </a:fillRef>
          <a:effectRef idx="0">
            <a:schemeClr val="accent1"/>
          </a:effectRef>
          <a:fontRef idx="minor">
            <a:schemeClr val="tx1"/>
          </a:fontRef>
        </p:style>
      </p:cxnSp>
      <p:grpSp>
        <p:nvGrpSpPr>
          <p:cNvPr id="21" name="Group 20" descr="Icon of a mobile phone&#10;">
            <a:extLst>
              <a:ext uri="{FF2B5EF4-FFF2-40B4-BE49-F238E27FC236}">
                <a16:creationId xmlns:a16="http://schemas.microsoft.com/office/drawing/2014/main" id="{7A9F48EB-1448-7F4E-2847-4418D0B3067B}"/>
              </a:ext>
            </a:extLst>
          </p:cNvPr>
          <p:cNvGrpSpPr/>
          <p:nvPr userDrawn="1"/>
        </p:nvGrpSpPr>
        <p:grpSpPr>
          <a:xfrm>
            <a:off x="7180963" y="1211394"/>
            <a:ext cx="2171220" cy="4254662"/>
            <a:chOff x="7180963" y="1211394"/>
            <a:chExt cx="2171220" cy="4254662"/>
          </a:xfrm>
        </p:grpSpPr>
        <p:pic>
          <p:nvPicPr>
            <p:cNvPr id="22" name="Picture 21">
              <a:extLst>
                <a:ext uri="{FF2B5EF4-FFF2-40B4-BE49-F238E27FC236}">
                  <a16:creationId xmlns:a16="http://schemas.microsoft.com/office/drawing/2014/main" id="{339C0A9D-D8A2-1E80-FBB0-B4FF459F764A}"/>
                </a:ext>
              </a:extLst>
            </p:cNvPr>
            <p:cNvPicPr>
              <a:picLocks noChangeAspect="1"/>
            </p:cNvPicPr>
            <p:nvPr/>
          </p:nvPicPr>
          <p:blipFill rotWithShape="1">
            <a:blip r:embed="rId2"/>
            <a:srcRect l="26172" t="18107" r="24960" b="18051"/>
            <a:stretch/>
          </p:blipFill>
          <p:spPr>
            <a:xfrm>
              <a:off x="7180963" y="1211394"/>
              <a:ext cx="2171220" cy="4254662"/>
            </a:xfrm>
            <a:prstGeom prst="rect">
              <a:avLst/>
            </a:prstGeom>
          </p:spPr>
        </p:pic>
        <p:sp>
          <p:nvSpPr>
            <p:cNvPr id="23" name="Rectangle 22">
              <a:extLst>
                <a:ext uri="{FF2B5EF4-FFF2-40B4-BE49-F238E27FC236}">
                  <a16:creationId xmlns:a16="http://schemas.microsoft.com/office/drawing/2014/main" id="{714F7EC6-2B8E-8809-1037-26BADA3E35C6}"/>
                </a:ext>
              </a:extLst>
            </p:cNvPr>
            <p:cNvSpPr/>
            <p:nvPr/>
          </p:nvSpPr>
          <p:spPr>
            <a:xfrm>
              <a:off x="7360920" y="1646052"/>
              <a:ext cx="1761209" cy="3513775"/>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4" name="Group 23" descr="Icon of a mobile phone&#10;">
            <a:extLst>
              <a:ext uri="{FF2B5EF4-FFF2-40B4-BE49-F238E27FC236}">
                <a16:creationId xmlns:a16="http://schemas.microsoft.com/office/drawing/2014/main" id="{753356A1-CBB7-5F49-FD74-45D616D0EC8D}"/>
              </a:ext>
            </a:extLst>
          </p:cNvPr>
          <p:cNvGrpSpPr/>
          <p:nvPr userDrawn="1"/>
        </p:nvGrpSpPr>
        <p:grpSpPr>
          <a:xfrm>
            <a:off x="9460499" y="1199618"/>
            <a:ext cx="2271116" cy="4254662"/>
            <a:chOff x="9460499" y="1199618"/>
            <a:chExt cx="2271116" cy="4254662"/>
          </a:xfrm>
        </p:grpSpPr>
        <p:pic>
          <p:nvPicPr>
            <p:cNvPr id="25" name="Picture 24">
              <a:extLst>
                <a:ext uri="{FF2B5EF4-FFF2-40B4-BE49-F238E27FC236}">
                  <a16:creationId xmlns:a16="http://schemas.microsoft.com/office/drawing/2014/main" id="{938BF16F-CB73-95FD-E240-74527C7C195C}"/>
                </a:ext>
              </a:extLst>
            </p:cNvPr>
            <p:cNvPicPr>
              <a:picLocks noChangeAspect="1"/>
            </p:cNvPicPr>
            <p:nvPr/>
          </p:nvPicPr>
          <p:blipFill rotWithShape="1">
            <a:blip r:embed="rId3"/>
            <a:srcRect l="24679" t="18027" r="24285" b="18230"/>
            <a:stretch/>
          </p:blipFill>
          <p:spPr>
            <a:xfrm>
              <a:off x="9460499" y="1199618"/>
              <a:ext cx="2271116" cy="4254662"/>
            </a:xfrm>
            <a:prstGeom prst="rect">
              <a:avLst/>
            </a:prstGeom>
          </p:spPr>
        </p:pic>
        <p:sp>
          <p:nvSpPr>
            <p:cNvPr id="26" name="Rectangle 25">
              <a:extLst>
                <a:ext uri="{FF2B5EF4-FFF2-40B4-BE49-F238E27FC236}">
                  <a16:creationId xmlns:a16="http://schemas.microsoft.com/office/drawing/2014/main" id="{4592E489-D08A-1A43-1789-7BBD9841B78E}"/>
                </a:ext>
              </a:extLst>
            </p:cNvPr>
            <p:cNvSpPr/>
            <p:nvPr/>
          </p:nvSpPr>
          <p:spPr>
            <a:xfrm>
              <a:off x="9693905" y="1646052"/>
              <a:ext cx="1791541" cy="3513775"/>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Text Placeholder 14">
            <a:extLst>
              <a:ext uri="{FF2B5EF4-FFF2-40B4-BE49-F238E27FC236}">
                <a16:creationId xmlns:a16="http://schemas.microsoft.com/office/drawing/2014/main" id="{F73F1C20-2461-E424-34B0-8451A7BA19BB}"/>
              </a:ext>
            </a:extLst>
          </p:cNvPr>
          <p:cNvSpPr>
            <a:spLocks noGrp="1"/>
          </p:cNvSpPr>
          <p:nvPr>
            <p:ph type="body" sz="quarter" idx="14" hasCustomPrompt="1"/>
          </p:nvPr>
        </p:nvSpPr>
        <p:spPr>
          <a:xfrm>
            <a:off x="895006" y="716842"/>
            <a:ext cx="5879100" cy="1681849"/>
          </a:xfrm>
        </p:spPr>
        <p:txBody>
          <a:bodyPr>
            <a:noAutofit/>
          </a:bodyPr>
          <a:lstStyle>
            <a:lvl1pPr>
              <a:lnSpc>
                <a:spcPct val="80000"/>
              </a:lnSpc>
              <a:defRPr lang="en-US" sz="4400" b="1" i="0" kern="1200" spc="-150" dirty="0" smtClean="0">
                <a:solidFill>
                  <a:srgbClr val="B8D1ED"/>
                </a:solidFill>
                <a:latin typeface="Aptos" panose="020B0004020202020204" pitchFamily="34" charset="0"/>
                <a:ea typeface="+mj-ea"/>
                <a:cs typeface="FUTURA MEDIUM" panose="020B0602020204020303" pitchFamily="34" charset="-79"/>
              </a:defRPr>
            </a:lvl1pPr>
            <a:lvl2pPr>
              <a:defRPr lang="en-US" sz="4100" b="1" i="0" kern="1200" spc="-150" dirty="0" smtClean="0">
                <a:solidFill>
                  <a:srgbClr val="B8D1ED"/>
                </a:solidFill>
                <a:latin typeface="Aptos" panose="020B0004020202020204" pitchFamily="34" charset="0"/>
                <a:ea typeface="+mj-ea"/>
                <a:cs typeface="FUTURA MEDIUM" panose="020B0602020204020303" pitchFamily="34" charset="-79"/>
              </a:defRPr>
            </a:lvl2pPr>
            <a:lvl3pPr>
              <a:defRPr lang="en-US" sz="4100" b="1" i="0" kern="1200" spc="-150" dirty="0" smtClean="0">
                <a:solidFill>
                  <a:srgbClr val="B8D1ED"/>
                </a:solidFill>
                <a:latin typeface="Aptos" panose="020B0004020202020204" pitchFamily="34" charset="0"/>
                <a:ea typeface="+mj-ea"/>
                <a:cs typeface="FUTURA MEDIUM" panose="020B0602020204020303" pitchFamily="34" charset="-79"/>
              </a:defRPr>
            </a:lvl3pPr>
            <a:lvl4pPr>
              <a:defRPr lang="en-US" sz="4100" b="1" i="0" kern="1200" spc="-150" dirty="0" smtClean="0">
                <a:solidFill>
                  <a:srgbClr val="B8D1ED"/>
                </a:solidFill>
                <a:latin typeface="Aptos" panose="020B0004020202020204" pitchFamily="34" charset="0"/>
                <a:ea typeface="+mj-ea"/>
                <a:cs typeface="FUTURA MEDIUM" panose="020B0602020204020303" pitchFamily="34" charset="-79"/>
              </a:defRPr>
            </a:lvl4pPr>
            <a:lvl5pPr>
              <a:defRPr lang="en-US" sz="4100" b="1" i="0" kern="1200" spc="-150" dirty="0">
                <a:solidFill>
                  <a:srgbClr val="B8D1ED"/>
                </a:solidFill>
                <a:latin typeface="Aptos" panose="020B0004020202020204" pitchFamily="34" charset="0"/>
                <a:ea typeface="+mj-ea"/>
                <a:cs typeface="FUTURA MEDIUM" panose="020B0602020204020303" pitchFamily="34" charset="-79"/>
              </a:defRPr>
            </a:lvl5pPr>
          </a:lstStyle>
          <a:p>
            <a:pPr lvl="0"/>
            <a:r>
              <a:rPr lang="en-US" dirty="0"/>
              <a:t>Click to add your text here!</a:t>
            </a:r>
          </a:p>
        </p:txBody>
      </p:sp>
      <p:sp>
        <p:nvSpPr>
          <p:cNvPr id="27" name="Picture Placeholder 9">
            <a:extLst>
              <a:ext uri="{FF2B5EF4-FFF2-40B4-BE49-F238E27FC236}">
                <a16:creationId xmlns:a16="http://schemas.microsoft.com/office/drawing/2014/main" id="{C6B88F27-B03E-F247-48F7-768CD7827D45}"/>
              </a:ext>
            </a:extLst>
          </p:cNvPr>
          <p:cNvSpPr>
            <a:spLocks noGrp="1"/>
          </p:cNvSpPr>
          <p:nvPr>
            <p:ph type="pic" sz="quarter" idx="15" hasCustomPrompt="1"/>
          </p:nvPr>
        </p:nvSpPr>
        <p:spPr>
          <a:xfrm>
            <a:off x="7355686" y="1653940"/>
            <a:ext cx="1790822" cy="3409550"/>
          </a:xfrm>
        </p:spPr>
        <p:txBody>
          <a:bodyPr>
            <a:normAutofit/>
          </a:bodyPr>
          <a:lstStyle>
            <a:lvl1pPr>
              <a:defRPr sz="120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Insert photo by clicking on icon</a:t>
            </a:r>
          </a:p>
        </p:txBody>
      </p:sp>
      <p:sp>
        <p:nvSpPr>
          <p:cNvPr id="28" name="Picture Placeholder 9">
            <a:extLst>
              <a:ext uri="{FF2B5EF4-FFF2-40B4-BE49-F238E27FC236}">
                <a16:creationId xmlns:a16="http://schemas.microsoft.com/office/drawing/2014/main" id="{A227F72A-E76E-D520-ED2E-BED396F9B2C1}"/>
              </a:ext>
            </a:extLst>
          </p:cNvPr>
          <p:cNvSpPr>
            <a:spLocks noGrp="1"/>
          </p:cNvSpPr>
          <p:nvPr>
            <p:ph type="pic" sz="quarter" idx="16" hasCustomPrompt="1"/>
          </p:nvPr>
        </p:nvSpPr>
        <p:spPr>
          <a:xfrm>
            <a:off x="9698836" y="1653940"/>
            <a:ext cx="1790822" cy="3409550"/>
          </a:xfrm>
        </p:spPr>
        <p:txBody>
          <a:bodyPr>
            <a:normAutofit/>
          </a:bodyPr>
          <a:lstStyle>
            <a:lvl1pPr>
              <a:defRPr sz="120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Insert photo by clicking on icon</a:t>
            </a:r>
          </a:p>
        </p:txBody>
      </p:sp>
      <p:sp>
        <p:nvSpPr>
          <p:cNvPr id="30" name="Text Placeholder 29">
            <a:extLst>
              <a:ext uri="{FF2B5EF4-FFF2-40B4-BE49-F238E27FC236}">
                <a16:creationId xmlns:a16="http://schemas.microsoft.com/office/drawing/2014/main" id="{67A7451E-4387-635B-8E9A-CEFC7FADE7E8}"/>
              </a:ext>
            </a:extLst>
          </p:cNvPr>
          <p:cNvSpPr>
            <a:spLocks noGrp="1"/>
          </p:cNvSpPr>
          <p:nvPr>
            <p:ph type="body" sz="quarter" idx="17" hasCustomPrompt="1"/>
          </p:nvPr>
        </p:nvSpPr>
        <p:spPr>
          <a:xfrm>
            <a:off x="895006" y="2698360"/>
            <a:ext cx="5879100" cy="2461468"/>
          </a:xfrm>
        </p:spPr>
        <p:txBody>
          <a:bodyPr>
            <a:normAutofit/>
          </a:bodyPr>
          <a:lstStyle>
            <a:lvl1pPr>
              <a:defRPr sz="2200">
                <a:solidFill>
                  <a:schemeClr val="accent6">
                    <a:lumMod val="20000"/>
                    <a:lumOff val="80000"/>
                  </a:schemeClr>
                </a:solidFill>
              </a:defRPr>
            </a:lvl1pPr>
            <a:lvl2pPr>
              <a:defRPr sz="1200"/>
            </a:lvl2pPr>
            <a:lvl3pPr>
              <a:defRPr sz="1200"/>
            </a:lvl3pPr>
            <a:lvl4pPr>
              <a:defRPr sz="1200"/>
            </a:lvl4pPr>
            <a:lvl5pPr>
              <a:defRPr sz="1200"/>
            </a:lvl5pPr>
          </a:lstStyle>
          <a:p>
            <a:pPr lvl="0"/>
            <a:r>
              <a:rPr lang="en-US" dirty="0"/>
              <a:t>Click to add your text here.</a:t>
            </a:r>
          </a:p>
        </p:txBody>
      </p:sp>
      <p:sp>
        <p:nvSpPr>
          <p:cNvPr id="33" name="Text Placeholder 29">
            <a:extLst>
              <a:ext uri="{FF2B5EF4-FFF2-40B4-BE49-F238E27FC236}">
                <a16:creationId xmlns:a16="http://schemas.microsoft.com/office/drawing/2014/main" id="{6C00E4EB-651E-323E-11CB-4A1287818268}"/>
              </a:ext>
            </a:extLst>
          </p:cNvPr>
          <p:cNvSpPr>
            <a:spLocks noGrp="1"/>
          </p:cNvSpPr>
          <p:nvPr>
            <p:ph type="body" sz="quarter" idx="19" hasCustomPrompt="1"/>
          </p:nvPr>
        </p:nvSpPr>
        <p:spPr>
          <a:xfrm>
            <a:off x="7238747" y="716842"/>
            <a:ext cx="1864949" cy="262909"/>
          </a:xfrm>
          <a:solidFill>
            <a:srgbClr val="B8D1ED"/>
          </a:solidFill>
        </p:spPr>
        <p:txBody>
          <a:bodyPr>
            <a:normAutofit/>
          </a:bodyPr>
          <a:lstStyle>
            <a:lvl1pPr algn="ctr">
              <a:defRPr sz="1200" b="1">
                <a:solidFill>
                  <a:srgbClr val="212D65"/>
                </a:solidFill>
              </a:defRPr>
            </a:lvl1pPr>
            <a:lvl2pPr>
              <a:defRPr sz="1200"/>
            </a:lvl2pPr>
            <a:lvl3pPr>
              <a:defRPr sz="1200"/>
            </a:lvl3pPr>
            <a:lvl4pPr>
              <a:defRPr sz="1200"/>
            </a:lvl4pPr>
            <a:lvl5pPr>
              <a:defRPr sz="1200"/>
            </a:lvl5pPr>
          </a:lstStyle>
          <a:p>
            <a:pPr lvl="0"/>
            <a:r>
              <a:rPr lang="en-US" dirty="0"/>
              <a:t>Click to add callout</a:t>
            </a:r>
          </a:p>
        </p:txBody>
      </p:sp>
      <p:sp>
        <p:nvSpPr>
          <p:cNvPr id="34" name="Text Placeholder 29">
            <a:extLst>
              <a:ext uri="{FF2B5EF4-FFF2-40B4-BE49-F238E27FC236}">
                <a16:creationId xmlns:a16="http://schemas.microsoft.com/office/drawing/2014/main" id="{4DDFBA67-DEAF-C2BC-2B9E-10A2E459B32E}"/>
              </a:ext>
            </a:extLst>
          </p:cNvPr>
          <p:cNvSpPr>
            <a:spLocks noGrp="1"/>
          </p:cNvSpPr>
          <p:nvPr>
            <p:ph type="body" sz="quarter" idx="20" hasCustomPrompt="1"/>
          </p:nvPr>
        </p:nvSpPr>
        <p:spPr>
          <a:xfrm>
            <a:off x="9639047" y="716842"/>
            <a:ext cx="1864949" cy="262909"/>
          </a:xfrm>
          <a:solidFill>
            <a:srgbClr val="B8D1ED"/>
          </a:solidFill>
        </p:spPr>
        <p:txBody>
          <a:bodyPr>
            <a:normAutofit/>
          </a:bodyPr>
          <a:lstStyle>
            <a:lvl1pPr algn="ctr">
              <a:defRPr sz="1200" b="1">
                <a:solidFill>
                  <a:srgbClr val="212D65"/>
                </a:solidFill>
              </a:defRPr>
            </a:lvl1pPr>
            <a:lvl2pPr>
              <a:defRPr sz="1200"/>
            </a:lvl2pPr>
            <a:lvl3pPr>
              <a:defRPr sz="1200"/>
            </a:lvl3pPr>
            <a:lvl4pPr>
              <a:defRPr sz="1200"/>
            </a:lvl4pPr>
            <a:lvl5pPr>
              <a:defRPr sz="1200"/>
            </a:lvl5pPr>
          </a:lstStyle>
          <a:p>
            <a:pPr lvl="0"/>
            <a:r>
              <a:rPr lang="en-US" dirty="0"/>
              <a:t>Click to add callout</a:t>
            </a:r>
          </a:p>
        </p:txBody>
      </p:sp>
    </p:spTree>
    <p:extLst>
      <p:ext uri="{BB962C8B-B14F-4D97-AF65-F5344CB8AC3E}">
        <p14:creationId xmlns:p14="http://schemas.microsoft.com/office/powerpoint/2010/main" val="3549972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with Three Mobiles">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E78B928-F51B-F0DB-6197-65967A252C2C}"/>
              </a:ext>
            </a:extLst>
          </p:cNvPr>
          <p:cNvSpPr>
            <a:spLocks noGrp="1"/>
          </p:cNvSpPr>
          <p:nvPr>
            <p:ph type="ftr" sz="quarter" idx="10"/>
          </p:nvPr>
        </p:nvSpPr>
        <p:spPr/>
        <p:txBody>
          <a:bodyPr/>
          <a:lstStyle/>
          <a:p>
            <a:r>
              <a:rPr lang="en-US"/>
              <a:t>/nycschools</a:t>
            </a:r>
            <a:endParaRPr lang="en-US" dirty="0"/>
          </a:p>
        </p:txBody>
      </p:sp>
      <p:sp>
        <p:nvSpPr>
          <p:cNvPr id="4" name="Slide Number Placeholder 3">
            <a:extLst>
              <a:ext uri="{FF2B5EF4-FFF2-40B4-BE49-F238E27FC236}">
                <a16:creationId xmlns:a16="http://schemas.microsoft.com/office/drawing/2014/main" id="{EBC2184A-5E8A-60E3-93B2-2EF35132A7DC}"/>
              </a:ext>
            </a:extLst>
          </p:cNvPr>
          <p:cNvSpPr>
            <a:spLocks noGrp="1"/>
          </p:cNvSpPr>
          <p:nvPr>
            <p:ph type="sldNum" sz="quarter" idx="11"/>
          </p:nvPr>
        </p:nvSpPr>
        <p:spPr/>
        <p:txBody>
          <a:bodyPr/>
          <a:lstStyle/>
          <a:p>
            <a:fld id="{7C2970AF-A291-5743-8E35-23BDFBD6F832}" type="slidenum">
              <a:rPr lang="en-US" smtClean="0"/>
              <a:pPr/>
              <a:t>‹#›</a:t>
            </a:fld>
            <a:endParaRPr lang="en-US" dirty="0"/>
          </a:p>
        </p:txBody>
      </p:sp>
      <p:sp>
        <p:nvSpPr>
          <p:cNvPr id="2" name="Rectangle 1">
            <a:extLst>
              <a:ext uri="{FF2B5EF4-FFF2-40B4-BE49-F238E27FC236}">
                <a16:creationId xmlns:a16="http://schemas.microsoft.com/office/drawing/2014/main" id="{6EF05B06-A7C2-C15C-84DA-0A0770D65738}"/>
              </a:ext>
              <a:ext uri="{C183D7F6-B498-43B3-948B-1728B52AA6E4}">
                <adec:decorative xmlns:adec="http://schemas.microsoft.com/office/drawing/2017/decorative" val="1"/>
              </a:ext>
            </a:extLst>
          </p:cNvPr>
          <p:cNvSpPr/>
          <p:nvPr userDrawn="1"/>
        </p:nvSpPr>
        <p:spPr>
          <a:xfrm>
            <a:off x="0" y="0"/>
            <a:ext cx="12192000" cy="5854698"/>
          </a:xfrm>
          <a:prstGeom prst="rect">
            <a:avLst/>
          </a:prstGeom>
          <a:solidFill>
            <a:srgbClr val="212D6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FF917E71-E302-64DC-3C87-C9F956B0F84D}"/>
              </a:ext>
              <a:ext uri="{C183D7F6-B498-43B3-948B-1728B52AA6E4}">
                <adec:decorative xmlns:adec="http://schemas.microsoft.com/office/drawing/2017/decorative" val="1"/>
              </a:ext>
            </a:extLst>
          </p:cNvPr>
          <p:cNvCxnSpPr>
            <a:cxnSpLocks/>
            <a:stCxn id="19" idx="0"/>
          </p:cNvCxnSpPr>
          <p:nvPr userDrawn="1"/>
        </p:nvCxnSpPr>
        <p:spPr>
          <a:xfrm flipV="1">
            <a:off x="5867730" y="884904"/>
            <a:ext cx="2128" cy="314714"/>
          </a:xfrm>
          <a:prstGeom prst="line">
            <a:avLst/>
          </a:prstGeom>
          <a:ln w="12700">
            <a:solidFill>
              <a:srgbClr val="B8D1ED"/>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DB56E7C-87B1-C006-1D8E-EF772A720B29}"/>
              </a:ext>
              <a:ext uri="{C183D7F6-B498-43B3-948B-1728B52AA6E4}">
                <adec:decorative xmlns:adec="http://schemas.microsoft.com/office/drawing/2017/decorative" val="1"/>
              </a:ext>
            </a:extLst>
          </p:cNvPr>
          <p:cNvCxnSpPr/>
          <p:nvPr userDrawn="1"/>
        </p:nvCxnSpPr>
        <p:spPr>
          <a:xfrm flipV="1">
            <a:off x="8266801" y="904568"/>
            <a:ext cx="2128" cy="314714"/>
          </a:xfrm>
          <a:prstGeom prst="line">
            <a:avLst/>
          </a:prstGeom>
          <a:ln w="12700">
            <a:solidFill>
              <a:srgbClr val="B8D1ED"/>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8985F71C-9663-53DA-6FCB-A34F722FF697}"/>
              </a:ext>
              <a:ext uri="{C183D7F6-B498-43B3-948B-1728B52AA6E4}">
                <adec:decorative xmlns:adec="http://schemas.microsoft.com/office/drawing/2017/decorative" val="1"/>
              </a:ext>
            </a:extLst>
          </p:cNvPr>
          <p:cNvCxnSpPr/>
          <p:nvPr userDrawn="1"/>
        </p:nvCxnSpPr>
        <p:spPr>
          <a:xfrm flipV="1">
            <a:off x="10597046" y="904568"/>
            <a:ext cx="2128" cy="314714"/>
          </a:xfrm>
          <a:prstGeom prst="line">
            <a:avLst/>
          </a:prstGeom>
          <a:ln w="12700">
            <a:solidFill>
              <a:srgbClr val="B8D1ED"/>
            </a:solidFill>
          </a:ln>
        </p:spPr>
        <p:style>
          <a:lnRef idx="1">
            <a:schemeClr val="accent1"/>
          </a:lnRef>
          <a:fillRef idx="0">
            <a:schemeClr val="accent1"/>
          </a:fillRef>
          <a:effectRef idx="0">
            <a:schemeClr val="accent1"/>
          </a:effectRef>
          <a:fontRef idx="minor">
            <a:schemeClr val="tx1"/>
          </a:fontRef>
        </p:style>
      </p:cxnSp>
      <p:grpSp>
        <p:nvGrpSpPr>
          <p:cNvPr id="18" name="Group 17" descr="Icon of a mobile phone&#10;">
            <a:extLst>
              <a:ext uri="{FF2B5EF4-FFF2-40B4-BE49-F238E27FC236}">
                <a16:creationId xmlns:a16="http://schemas.microsoft.com/office/drawing/2014/main" id="{B9334989-5C30-4F93-0DF0-9C015782AFC2}"/>
              </a:ext>
            </a:extLst>
          </p:cNvPr>
          <p:cNvGrpSpPr/>
          <p:nvPr userDrawn="1"/>
        </p:nvGrpSpPr>
        <p:grpSpPr>
          <a:xfrm>
            <a:off x="4732172" y="1199618"/>
            <a:ext cx="2271116" cy="4419435"/>
            <a:chOff x="4732172" y="1199618"/>
            <a:chExt cx="2271116" cy="4419435"/>
          </a:xfrm>
        </p:grpSpPr>
        <p:pic>
          <p:nvPicPr>
            <p:cNvPr id="19" name="Picture 18">
              <a:extLst>
                <a:ext uri="{FF2B5EF4-FFF2-40B4-BE49-F238E27FC236}">
                  <a16:creationId xmlns:a16="http://schemas.microsoft.com/office/drawing/2014/main" id="{4CE57E5D-536D-C106-00E8-E2E5672E4F24}"/>
                </a:ext>
              </a:extLst>
            </p:cNvPr>
            <p:cNvPicPr>
              <a:picLocks noChangeAspect="1"/>
            </p:cNvPicPr>
            <p:nvPr/>
          </p:nvPicPr>
          <p:blipFill rotWithShape="1">
            <a:blip r:embed="rId2"/>
            <a:srcRect l="24639" t="18256" r="25018" b="16434"/>
            <a:stretch/>
          </p:blipFill>
          <p:spPr>
            <a:xfrm>
              <a:off x="4732172" y="1199618"/>
              <a:ext cx="2271116" cy="4419435"/>
            </a:xfrm>
            <a:prstGeom prst="rect">
              <a:avLst/>
            </a:prstGeom>
          </p:spPr>
        </p:pic>
        <p:sp>
          <p:nvSpPr>
            <p:cNvPr id="20" name="Rectangle 19">
              <a:extLst>
                <a:ext uri="{FF2B5EF4-FFF2-40B4-BE49-F238E27FC236}">
                  <a16:creationId xmlns:a16="http://schemas.microsoft.com/office/drawing/2014/main" id="{8D6494EE-AA00-96DE-0AF0-0A260A3B0EE7}"/>
                </a:ext>
              </a:extLst>
            </p:cNvPr>
            <p:cNvSpPr/>
            <p:nvPr/>
          </p:nvSpPr>
          <p:spPr>
            <a:xfrm>
              <a:off x="4977526" y="1646052"/>
              <a:ext cx="1791541" cy="3513775"/>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descr="Icon of a mobile phone&#10;">
            <a:extLst>
              <a:ext uri="{FF2B5EF4-FFF2-40B4-BE49-F238E27FC236}">
                <a16:creationId xmlns:a16="http://schemas.microsoft.com/office/drawing/2014/main" id="{7A9F48EB-1448-7F4E-2847-4418D0B3067B}"/>
              </a:ext>
            </a:extLst>
          </p:cNvPr>
          <p:cNvGrpSpPr/>
          <p:nvPr userDrawn="1"/>
        </p:nvGrpSpPr>
        <p:grpSpPr>
          <a:xfrm>
            <a:off x="7180963" y="1211394"/>
            <a:ext cx="2171220" cy="4254662"/>
            <a:chOff x="7180963" y="1211394"/>
            <a:chExt cx="2171220" cy="4254662"/>
          </a:xfrm>
        </p:grpSpPr>
        <p:pic>
          <p:nvPicPr>
            <p:cNvPr id="22" name="Picture 21">
              <a:extLst>
                <a:ext uri="{FF2B5EF4-FFF2-40B4-BE49-F238E27FC236}">
                  <a16:creationId xmlns:a16="http://schemas.microsoft.com/office/drawing/2014/main" id="{339C0A9D-D8A2-1E80-FBB0-B4FF459F764A}"/>
                </a:ext>
              </a:extLst>
            </p:cNvPr>
            <p:cNvPicPr>
              <a:picLocks noChangeAspect="1"/>
            </p:cNvPicPr>
            <p:nvPr/>
          </p:nvPicPr>
          <p:blipFill rotWithShape="1">
            <a:blip r:embed="rId3"/>
            <a:srcRect l="26172" t="18107" r="24960" b="18051"/>
            <a:stretch/>
          </p:blipFill>
          <p:spPr>
            <a:xfrm>
              <a:off x="7180963" y="1211394"/>
              <a:ext cx="2171220" cy="4254662"/>
            </a:xfrm>
            <a:prstGeom prst="rect">
              <a:avLst/>
            </a:prstGeom>
          </p:spPr>
        </p:pic>
        <p:sp>
          <p:nvSpPr>
            <p:cNvPr id="23" name="Rectangle 22">
              <a:extLst>
                <a:ext uri="{FF2B5EF4-FFF2-40B4-BE49-F238E27FC236}">
                  <a16:creationId xmlns:a16="http://schemas.microsoft.com/office/drawing/2014/main" id="{714F7EC6-2B8E-8809-1037-26BADA3E35C6}"/>
                </a:ext>
              </a:extLst>
            </p:cNvPr>
            <p:cNvSpPr/>
            <p:nvPr/>
          </p:nvSpPr>
          <p:spPr>
            <a:xfrm>
              <a:off x="7360920" y="1646052"/>
              <a:ext cx="1761209" cy="3513775"/>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4" name="Group 23" descr="Icon of a mobile phone&#10;">
            <a:extLst>
              <a:ext uri="{FF2B5EF4-FFF2-40B4-BE49-F238E27FC236}">
                <a16:creationId xmlns:a16="http://schemas.microsoft.com/office/drawing/2014/main" id="{753356A1-CBB7-5F49-FD74-45D616D0EC8D}"/>
              </a:ext>
            </a:extLst>
          </p:cNvPr>
          <p:cNvGrpSpPr/>
          <p:nvPr userDrawn="1"/>
        </p:nvGrpSpPr>
        <p:grpSpPr>
          <a:xfrm>
            <a:off x="9460499" y="1199618"/>
            <a:ext cx="2271116" cy="4254662"/>
            <a:chOff x="9460499" y="1199618"/>
            <a:chExt cx="2271116" cy="4254662"/>
          </a:xfrm>
        </p:grpSpPr>
        <p:pic>
          <p:nvPicPr>
            <p:cNvPr id="25" name="Picture 24">
              <a:extLst>
                <a:ext uri="{FF2B5EF4-FFF2-40B4-BE49-F238E27FC236}">
                  <a16:creationId xmlns:a16="http://schemas.microsoft.com/office/drawing/2014/main" id="{938BF16F-CB73-95FD-E240-74527C7C195C}"/>
                </a:ext>
              </a:extLst>
            </p:cNvPr>
            <p:cNvPicPr>
              <a:picLocks noChangeAspect="1"/>
            </p:cNvPicPr>
            <p:nvPr/>
          </p:nvPicPr>
          <p:blipFill rotWithShape="1">
            <a:blip r:embed="rId4"/>
            <a:srcRect l="24679" t="18027" r="24285" b="18230"/>
            <a:stretch/>
          </p:blipFill>
          <p:spPr>
            <a:xfrm>
              <a:off x="9460499" y="1199618"/>
              <a:ext cx="2271116" cy="4254662"/>
            </a:xfrm>
            <a:prstGeom prst="rect">
              <a:avLst/>
            </a:prstGeom>
          </p:spPr>
        </p:pic>
        <p:sp>
          <p:nvSpPr>
            <p:cNvPr id="26" name="Rectangle 25">
              <a:extLst>
                <a:ext uri="{FF2B5EF4-FFF2-40B4-BE49-F238E27FC236}">
                  <a16:creationId xmlns:a16="http://schemas.microsoft.com/office/drawing/2014/main" id="{4592E489-D08A-1A43-1789-7BBD9841B78E}"/>
                </a:ext>
              </a:extLst>
            </p:cNvPr>
            <p:cNvSpPr/>
            <p:nvPr/>
          </p:nvSpPr>
          <p:spPr>
            <a:xfrm>
              <a:off x="9693905" y="1646052"/>
              <a:ext cx="1791541" cy="3513775"/>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Text Placeholder 14">
            <a:extLst>
              <a:ext uri="{FF2B5EF4-FFF2-40B4-BE49-F238E27FC236}">
                <a16:creationId xmlns:a16="http://schemas.microsoft.com/office/drawing/2014/main" id="{F73F1C20-2461-E424-34B0-8451A7BA19BB}"/>
              </a:ext>
            </a:extLst>
          </p:cNvPr>
          <p:cNvSpPr>
            <a:spLocks noGrp="1"/>
          </p:cNvSpPr>
          <p:nvPr>
            <p:ph type="body" sz="quarter" idx="14" hasCustomPrompt="1"/>
          </p:nvPr>
        </p:nvSpPr>
        <p:spPr>
          <a:xfrm>
            <a:off x="895006" y="716842"/>
            <a:ext cx="3018097" cy="1681849"/>
          </a:xfrm>
        </p:spPr>
        <p:txBody>
          <a:bodyPr>
            <a:noAutofit/>
          </a:bodyPr>
          <a:lstStyle>
            <a:lvl1pPr>
              <a:lnSpc>
                <a:spcPct val="80000"/>
              </a:lnSpc>
              <a:defRPr lang="en-US" sz="4400" b="1" i="0" kern="1200" spc="-150" dirty="0" smtClean="0">
                <a:solidFill>
                  <a:srgbClr val="B8D1ED"/>
                </a:solidFill>
                <a:latin typeface="Aptos" panose="020B0004020202020204" pitchFamily="34" charset="0"/>
                <a:ea typeface="+mj-ea"/>
                <a:cs typeface="FUTURA MEDIUM" panose="020B0602020204020303" pitchFamily="34" charset="-79"/>
              </a:defRPr>
            </a:lvl1pPr>
            <a:lvl2pPr>
              <a:defRPr lang="en-US" sz="4100" b="1" i="0" kern="1200" spc="-150" dirty="0" smtClean="0">
                <a:solidFill>
                  <a:srgbClr val="B8D1ED"/>
                </a:solidFill>
                <a:latin typeface="Aptos" panose="020B0004020202020204" pitchFamily="34" charset="0"/>
                <a:ea typeface="+mj-ea"/>
                <a:cs typeface="FUTURA MEDIUM" panose="020B0602020204020303" pitchFamily="34" charset="-79"/>
              </a:defRPr>
            </a:lvl2pPr>
            <a:lvl3pPr>
              <a:defRPr lang="en-US" sz="4100" b="1" i="0" kern="1200" spc="-150" dirty="0" smtClean="0">
                <a:solidFill>
                  <a:srgbClr val="B8D1ED"/>
                </a:solidFill>
                <a:latin typeface="Aptos" panose="020B0004020202020204" pitchFamily="34" charset="0"/>
                <a:ea typeface="+mj-ea"/>
                <a:cs typeface="FUTURA MEDIUM" panose="020B0602020204020303" pitchFamily="34" charset="-79"/>
              </a:defRPr>
            </a:lvl3pPr>
            <a:lvl4pPr>
              <a:defRPr lang="en-US" sz="4100" b="1" i="0" kern="1200" spc="-150" dirty="0" smtClean="0">
                <a:solidFill>
                  <a:srgbClr val="B8D1ED"/>
                </a:solidFill>
                <a:latin typeface="Aptos" panose="020B0004020202020204" pitchFamily="34" charset="0"/>
                <a:ea typeface="+mj-ea"/>
                <a:cs typeface="FUTURA MEDIUM" panose="020B0602020204020303" pitchFamily="34" charset="-79"/>
              </a:defRPr>
            </a:lvl4pPr>
            <a:lvl5pPr>
              <a:defRPr lang="en-US" sz="4100" b="1" i="0" kern="1200" spc="-150" dirty="0">
                <a:solidFill>
                  <a:srgbClr val="B8D1ED"/>
                </a:solidFill>
                <a:latin typeface="Aptos" panose="020B0004020202020204" pitchFamily="34" charset="0"/>
                <a:ea typeface="+mj-ea"/>
                <a:cs typeface="FUTURA MEDIUM" panose="020B0602020204020303" pitchFamily="34" charset="-79"/>
              </a:defRPr>
            </a:lvl5pPr>
          </a:lstStyle>
          <a:p>
            <a:pPr lvl="0"/>
            <a:r>
              <a:rPr lang="en-US" dirty="0"/>
              <a:t>Click to add text here!</a:t>
            </a:r>
          </a:p>
        </p:txBody>
      </p:sp>
      <p:sp>
        <p:nvSpPr>
          <p:cNvPr id="10" name="Picture Placeholder 9">
            <a:extLst>
              <a:ext uri="{FF2B5EF4-FFF2-40B4-BE49-F238E27FC236}">
                <a16:creationId xmlns:a16="http://schemas.microsoft.com/office/drawing/2014/main" id="{778CFE6E-D772-DF23-D5F4-919F1D1AF1AE}"/>
              </a:ext>
            </a:extLst>
          </p:cNvPr>
          <p:cNvSpPr>
            <a:spLocks noGrp="1"/>
          </p:cNvSpPr>
          <p:nvPr>
            <p:ph type="pic" sz="quarter" idx="13" hasCustomPrompt="1"/>
          </p:nvPr>
        </p:nvSpPr>
        <p:spPr>
          <a:xfrm>
            <a:off x="4978246" y="1653940"/>
            <a:ext cx="1790822" cy="3409550"/>
          </a:xfrm>
        </p:spPr>
        <p:txBody>
          <a:bodyPr>
            <a:normAutofit/>
          </a:bodyPr>
          <a:lstStyle>
            <a:lvl1pPr>
              <a:defRPr sz="120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Insert photo by clicking on icon</a:t>
            </a:r>
          </a:p>
        </p:txBody>
      </p:sp>
      <p:sp>
        <p:nvSpPr>
          <p:cNvPr id="27" name="Picture Placeholder 9">
            <a:extLst>
              <a:ext uri="{FF2B5EF4-FFF2-40B4-BE49-F238E27FC236}">
                <a16:creationId xmlns:a16="http://schemas.microsoft.com/office/drawing/2014/main" id="{C6B88F27-B03E-F247-48F7-768CD7827D45}"/>
              </a:ext>
            </a:extLst>
          </p:cNvPr>
          <p:cNvSpPr>
            <a:spLocks noGrp="1"/>
          </p:cNvSpPr>
          <p:nvPr>
            <p:ph type="pic" sz="quarter" idx="15" hasCustomPrompt="1"/>
          </p:nvPr>
        </p:nvSpPr>
        <p:spPr>
          <a:xfrm>
            <a:off x="7355686" y="1653940"/>
            <a:ext cx="1790822" cy="3409550"/>
          </a:xfrm>
        </p:spPr>
        <p:txBody>
          <a:bodyPr>
            <a:normAutofit/>
          </a:bodyPr>
          <a:lstStyle>
            <a:lvl1pPr>
              <a:defRPr sz="120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Insert photo by clicking on icon</a:t>
            </a:r>
          </a:p>
        </p:txBody>
      </p:sp>
      <p:sp>
        <p:nvSpPr>
          <p:cNvPr id="28" name="Picture Placeholder 9">
            <a:extLst>
              <a:ext uri="{FF2B5EF4-FFF2-40B4-BE49-F238E27FC236}">
                <a16:creationId xmlns:a16="http://schemas.microsoft.com/office/drawing/2014/main" id="{A227F72A-E76E-D520-ED2E-BED396F9B2C1}"/>
              </a:ext>
            </a:extLst>
          </p:cNvPr>
          <p:cNvSpPr>
            <a:spLocks noGrp="1"/>
          </p:cNvSpPr>
          <p:nvPr>
            <p:ph type="pic" sz="quarter" idx="16" hasCustomPrompt="1"/>
          </p:nvPr>
        </p:nvSpPr>
        <p:spPr>
          <a:xfrm>
            <a:off x="9698836" y="1653940"/>
            <a:ext cx="1790822" cy="3409550"/>
          </a:xfrm>
        </p:spPr>
        <p:txBody>
          <a:bodyPr>
            <a:normAutofit/>
          </a:bodyPr>
          <a:lstStyle>
            <a:lvl1pPr>
              <a:defRPr sz="120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Insert photo by clicking on icon</a:t>
            </a:r>
          </a:p>
        </p:txBody>
      </p:sp>
      <p:sp>
        <p:nvSpPr>
          <p:cNvPr id="30" name="Text Placeholder 29">
            <a:extLst>
              <a:ext uri="{FF2B5EF4-FFF2-40B4-BE49-F238E27FC236}">
                <a16:creationId xmlns:a16="http://schemas.microsoft.com/office/drawing/2014/main" id="{67A7451E-4387-635B-8E9A-CEFC7FADE7E8}"/>
              </a:ext>
            </a:extLst>
          </p:cNvPr>
          <p:cNvSpPr>
            <a:spLocks noGrp="1"/>
          </p:cNvSpPr>
          <p:nvPr>
            <p:ph type="body" sz="quarter" idx="17" hasCustomPrompt="1"/>
          </p:nvPr>
        </p:nvSpPr>
        <p:spPr>
          <a:xfrm>
            <a:off x="895006" y="2698360"/>
            <a:ext cx="3018097" cy="2461468"/>
          </a:xfrm>
        </p:spPr>
        <p:txBody>
          <a:bodyPr>
            <a:normAutofit/>
          </a:bodyPr>
          <a:lstStyle>
            <a:lvl1pPr>
              <a:defRPr sz="2200">
                <a:solidFill>
                  <a:schemeClr val="accent6">
                    <a:lumMod val="20000"/>
                    <a:lumOff val="80000"/>
                  </a:schemeClr>
                </a:solidFill>
              </a:defRPr>
            </a:lvl1pPr>
            <a:lvl2pPr>
              <a:defRPr sz="1200"/>
            </a:lvl2pPr>
            <a:lvl3pPr>
              <a:defRPr sz="1200"/>
            </a:lvl3pPr>
            <a:lvl4pPr>
              <a:defRPr sz="1200"/>
            </a:lvl4pPr>
            <a:lvl5pPr>
              <a:defRPr sz="1200"/>
            </a:lvl5pPr>
          </a:lstStyle>
          <a:p>
            <a:pPr lvl="0"/>
            <a:r>
              <a:rPr lang="en-US" dirty="0"/>
              <a:t>Click to add your text here.</a:t>
            </a:r>
          </a:p>
        </p:txBody>
      </p:sp>
      <p:sp>
        <p:nvSpPr>
          <p:cNvPr id="31" name="Text Placeholder 29">
            <a:extLst>
              <a:ext uri="{FF2B5EF4-FFF2-40B4-BE49-F238E27FC236}">
                <a16:creationId xmlns:a16="http://schemas.microsoft.com/office/drawing/2014/main" id="{DF89A282-C54E-A2E6-5093-C5FA3D734DC9}"/>
              </a:ext>
            </a:extLst>
          </p:cNvPr>
          <p:cNvSpPr>
            <a:spLocks noGrp="1"/>
          </p:cNvSpPr>
          <p:nvPr>
            <p:ph type="body" sz="quarter" idx="18" hasCustomPrompt="1"/>
          </p:nvPr>
        </p:nvSpPr>
        <p:spPr>
          <a:xfrm>
            <a:off x="4895597" y="716842"/>
            <a:ext cx="1864949" cy="262909"/>
          </a:xfrm>
          <a:solidFill>
            <a:srgbClr val="B8D1ED"/>
          </a:solidFill>
        </p:spPr>
        <p:txBody>
          <a:bodyPr>
            <a:normAutofit/>
          </a:bodyPr>
          <a:lstStyle>
            <a:lvl1pPr algn="ctr">
              <a:defRPr sz="1200" b="1">
                <a:solidFill>
                  <a:srgbClr val="212D65"/>
                </a:solidFill>
              </a:defRPr>
            </a:lvl1pPr>
            <a:lvl2pPr>
              <a:defRPr sz="1200"/>
            </a:lvl2pPr>
            <a:lvl3pPr>
              <a:defRPr sz="1200"/>
            </a:lvl3pPr>
            <a:lvl4pPr>
              <a:defRPr sz="1200"/>
            </a:lvl4pPr>
            <a:lvl5pPr>
              <a:defRPr sz="1200"/>
            </a:lvl5pPr>
          </a:lstStyle>
          <a:p>
            <a:pPr lvl="0"/>
            <a:r>
              <a:rPr lang="en-US" dirty="0"/>
              <a:t>Callout goes here</a:t>
            </a:r>
          </a:p>
        </p:txBody>
      </p:sp>
      <p:sp>
        <p:nvSpPr>
          <p:cNvPr id="33" name="Text Placeholder 29">
            <a:extLst>
              <a:ext uri="{FF2B5EF4-FFF2-40B4-BE49-F238E27FC236}">
                <a16:creationId xmlns:a16="http://schemas.microsoft.com/office/drawing/2014/main" id="{6C00E4EB-651E-323E-11CB-4A1287818268}"/>
              </a:ext>
            </a:extLst>
          </p:cNvPr>
          <p:cNvSpPr>
            <a:spLocks noGrp="1"/>
          </p:cNvSpPr>
          <p:nvPr>
            <p:ph type="body" sz="quarter" idx="19" hasCustomPrompt="1"/>
          </p:nvPr>
        </p:nvSpPr>
        <p:spPr>
          <a:xfrm>
            <a:off x="7238747" y="716842"/>
            <a:ext cx="1864949" cy="262909"/>
          </a:xfrm>
          <a:solidFill>
            <a:srgbClr val="B8D1ED"/>
          </a:solidFill>
        </p:spPr>
        <p:txBody>
          <a:bodyPr>
            <a:normAutofit/>
          </a:bodyPr>
          <a:lstStyle>
            <a:lvl1pPr algn="ctr">
              <a:defRPr sz="1200" b="1">
                <a:solidFill>
                  <a:srgbClr val="212D65"/>
                </a:solidFill>
              </a:defRPr>
            </a:lvl1pPr>
            <a:lvl2pPr>
              <a:defRPr sz="1200"/>
            </a:lvl2pPr>
            <a:lvl3pPr>
              <a:defRPr sz="1200"/>
            </a:lvl3pPr>
            <a:lvl4pPr>
              <a:defRPr sz="1200"/>
            </a:lvl4pPr>
            <a:lvl5pPr>
              <a:defRPr sz="1200"/>
            </a:lvl5pPr>
          </a:lstStyle>
          <a:p>
            <a:pPr lvl="0"/>
            <a:r>
              <a:rPr lang="en-US" dirty="0"/>
              <a:t>Callout goes here</a:t>
            </a:r>
          </a:p>
        </p:txBody>
      </p:sp>
      <p:sp>
        <p:nvSpPr>
          <p:cNvPr id="34" name="Text Placeholder 29">
            <a:extLst>
              <a:ext uri="{FF2B5EF4-FFF2-40B4-BE49-F238E27FC236}">
                <a16:creationId xmlns:a16="http://schemas.microsoft.com/office/drawing/2014/main" id="{4DDFBA67-DEAF-C2BC-2B9E-10A2E459B32E}"/>
              </a:ext>
            </a:extLst>
          </p:cNvPr>
          <p:cNvSpPr>
            <a:spLocks noGrp="1"/>
          </p:cNvSpPr>
          <p:nvPr>
            <p:ph type="body" sz="quarter" idx="20" hasCustomPrompt="1"/>
          </p:nvPr>
        </p:nvSpPr>
        <p:spPr>
          <a:xfrm>
            <a:off x="9639047" y="716842"/>
            <a:ext cx="1864949" cy="262909"/>
          </a:xfrm>
          <a:solidFill>
            <a:srgbClr val="B8D1ED"/>
          </a:solidFill>
        </p:spPr>
        <p:txBody>
          <a:bodyPr>
            <a:normAutofit/>
          </a:bodyPr>
          <a:lstStyle>
            <a:lvl1pPr algn="ctr">
              <a:defRPr sz="1200" b="1">
                <a:solidFill>
                  <a:srgbClr val="212D65"/>
                </a:solidFill>
              </a:defRPr>
            </a:lvl1pPr>
            <a:lvl2pPr>
              <a:defRPr sz="1200"/>
            </a:lvl2pPr>
            <a:lvl3pPr>
              <a:defRPr sz="1200"/>
            </a:lvl3pPr>
            <a:lvl4pPr>
              <a:defRPr sz="1200"/>
            </a:lvl4pPr>
            <a:lvl5pPr>
              <a:defRPr sz="1200"/>
            </a:lvl5pPr>
          </a:lstStyle>
          <a:p>
            <a:pPr lvl="0"/>
            <a:r>
              <a:rPr lang="en-US" dirty="0"/>
              <a:t>Callout goes here</a:t>
            </a:r>
          </a:p>
        </p:txBody>
      </p:sp>
    </p:spTree>
    <p:extLst>
      <p:ext uri="{BB962C8B-B14F-4D97-AF65-F5344CB8AC3E}">
        <p14:creationId xmlns:p14="http://schemas.microsoft.com/office/powerpoint/2010/main" val="2912838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SmartArt Graphic">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946D6-841A-81D6-566A-835AABDD0B06}"/>
              </a:ext>
            </a:extLst>
          </p:cNvPr>
          <p:cNvSpPr>
            <a:spLocks noGrp="1"/>
          </p:cNvSpPr>
          <p:nvPr>
            <p:ph type="title" hasCustomPrompt="1"/>
          </p:nvPr>
        </p:nvSpPr>
        <p:spPr/>
        <p:txBody>
          <a:bodyPr/>
          <a:lstStyle/>
          <a:p>
            <a:r>
              <a:rPr lang="en-US" dirty="0"/>
              <a:t>Click To Add Your Text Here</a:t>
            </a:r>
          </a:p>
        </p:txBody>
      </p:sp>
      <p:sp>
        <p:nvSpPr>
          <p:cNvPr id="8" name="Footer Placeholder 4">
            <a:extLst>
              <a:ext uri="{FF2B5EF4-FFF2-40B4-BE49-F238E27FC236}">
                <a16:creationId xmlns:a16="http://schemas.microsoft.com/office/drawing/2014/main" id="{3EE5286C-A85B-4148-E54D-3FEC62BBA2F5}"/>
              </a:ext>
            </a:extLst>
          </p:cNvPr>
          <p:cNvSpPr>
            <a:spLocks noGrp="1"/>
          </p:cNvSpPr>
          <p:nvPr>
            <p:ph type="ftr" sz="quarter" idx="3"/>
          </p:nvPr>
        </p:nvSpPr>
        <p:spPr>
          <a:xfrm>
            <a:off x="6394174" y="6188640"/>
            <a:ext cx="4330148" cy="365125"/>
          </a:xfrm>
          <a:prstGeom prst="rect">
            <a:avLst/>
          </a:prstGeom>
        </p:spPr>
        <p:txBody>
          <a:bodyPr vert="horz" lIns="91440" tIns="45720" rIns="91440" bIns="45720" rtlCol="0" anchor="ctr"/>
          <a:lstStyle>
            <a:lvl1pPr algn="r">
              <a:defRPr sz="1400" b="1" i="0">
                <a:solidFill>
                  <a:srgbClr val="212D65"/>
                </a:solidFill>
                <a:latin typeface="Arial" panose="020B0604020202020204" pitchFamily="34" charset="0"/>
                <a:cs typeface="Arial" panose="020B0604020202020204" pitchFamily="34" charset="0"/>
              </a:defRPr>
            </a:lvl1pPr>
          </a:lstStyle>
          <a:p>
            <a:r>
              <a:rPr lang="en-US" dirty="0"/>
              <a:t>/</a:t>
            </a:r>
            <a:r>
              <a:rPr lang="en-US" dirty="0" err="1"/>
              <a:t>nycschools</a:t>
            </a:r>
            <a:endParaRPr lang="en-US" dirty="0"/>
          </a:p>
        </p:txBody>
      </p:sp>
      <p:sp>
        <p:nvSpPr>
          <p:cNvPr id="9" name="Slide Number Placeholder 5">
            <a:extLst>
              <a:ext uri="{FF2B5EF4-FFF2-40B4-BE49-F238E27FC236}">
                <a16:creationId xmlns:a16="http://schemas.microsoft.com/office/drawing/2014/main" id="{949C89EA-C956-96D7-1C02-64A8F8BE641D}"/>
              </a:ext>
            </a:extLst>
          </p:cNvPr>
          <p:cNvSpPr>
            <a:spLocks noGrp="1"/>
          </p:cNvSpPr>
          <p:nvPr>
            <p:ph type="sldNum" sz="quarter" idx="4"/>
          </p:nvPr>
        </p:nvSpPr>
        <p:spPr>
          <a:xfrm>
            <a:off x="10889975" y="6198579"/>
            <a:ext cx="463826" cy="365125"/>
          </a:xfrm>
          <a:prstGeom prst="rect">
            <a:avLst/>
          </a:prstGeom>
        </p:spPr>
        <p:txBody>
          <a:bodyPr vert="horz" lIns="91440" tIns="45720" rIns="91440" bIns="45720" rtlCol="0" anchor="ctr"/>
          <a:lstStyle>
            <a:lvl1pPr algn="l">
              <a:defRPr sz="1200" b="1" i="0">
                <a:solidFill>
                  <a:srgbClr val="212D65"/>
                </a:solidFill>
                <a:latin typeface="Arial" panose="020B0604020202020204" pitchFamily="34" charset="0"/>
                <a:cs typeface="Arial" panose="020B0604020202020204" pitchFamily="34" charset="0"/>
              </a:defRPr>
            </a:lvl1pPr>
          </a:lstStyle>
          <a:p>
            <a:fld id="{7C2970AF-A291-5743-8E35-23BDFBD6F832}" type="slidenum">
              <a:rPr lang="en-US" smtClean="0"/>
              <a:pPr/>
              <a:t>‹#›</a:t>
            </a:fld>
            <a:endParaRPr lang="en-US" dirty="0"/>
          </a:p>
        </p:txBody>
      </p:sp>
      <p:cxnSp>
        <p:nvCxnSpPr>
          <p:cNvPr id="10" name="Straight Connector 9">
            <a:extLst>
              <a:ext uri="{FF2B5EF4-FFF2-40B4-BE49-F238E27FC236}">
                <a16:creationId xmlns:a16="http://schemas.microsoft.com/office/drawing/2014/main" id="{5FD583B5-25E6-5468-11E0-2E725985D062}"/>
              </a:ext>
            </a:extLst>
          </p:cNvPr>
          <p:cNvCxnSpPr>
            <a:cxnSpLocks/>
          </p:cNvCxnSpPr>
          <p:nvPr userDrawn="1"/>
        </p:nvCxnSpPr>
        <p:spPr>
          <a:xfrm>
            <a:off x="10807148" y="6208518"/>
            <a:ext cx="0" cy="321491"/>
          </a:xfrm>
          <a:prstGeom prst="line">
            <a:avLst/>
          </a:prstGeom>
          <a:ln w="9525">
            <a:solidFill>
              <a:srgbClr val="003365"/>
            </a:solidFill>
          </a:ln>
        </p:spPr>
        <p:style>
          <a:lnRef idx="1">
            <a:schemeClr val="accent1"/>
          </a:lnRef>
          <a:fillRef idx="0">
            <a:schemeClr val="accent1"/>
          </a:fillRef>
          <a:effectRef idx="0">
            <a:schemeClr val="accent1"/>
          </a:effectRef>
          <a:fontRef idx="minor">
            <a:schemeClr val="tx1"/>
          </a:fontRef>
        </p:style>
      </p:cxnSp>
      <p:sp>
        <p:nvSpPr>
          <p:cNvPr id="4" name="SmartArt Placeholder 3">
            <a:extLst>
              <a:ext uri="{FF2B5EF4-FFF2-40B4-BE49-F238E27FC236}">
                <a16:creationId xmlns:a16="http://schemas.microsoft.com/office/drawing/2014/main" id="{3F37AD20-F07D-C91C-01E5-BEBF2331DA51}"/>
              </a:ext>
            </a:extLst>
          </p:cNvPr>
          <p:cNvSpPr>
            <a:spLocks noGrp="1"/>
          </p:cNvSpPr>
          <p:nvPr>
            <p:ph type="dgm" sz="quarter" idx="10"/>
          </p:nvPr>
        </p:nvSpPr>
        <p:spPr>
          <a:xfrm>
            <a:off x="838200" y="1863725"/>
            <a:ext cx="10515600" cy="3908425"/>
          </a:xfrm>
        </p:spPr>
        <p:txBody>
          <a:bodyPr/>
          <a:lstStyle/>
          <a:p>
            <a:r>
              <a:rPr lang="en-US"/>
              <a:t>Click icon to add SmartArt graphic</a:t>
            </a:r>
          </a:p>
        </p:txBody>
      </p:sp>
    </p:spTree>
    <p:extLst>
      <p:ext uri="{BB962C8B-B14F-4D97-AF65-F5344CB8AC3E}">
        <p14:creationId xmlns:p14="http://schemas.microsoft.com/office/powerpoint/2010/main" val="39809938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uter with VIdeo">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C71A7E60-DA52-98D0-7621-0660F3A38BE5}"/>
              </a:ext>
            </a:extLst>
          </p:cNvPr>
          <p:cNvSpPr>
            <a:spLocks noGrp="1"/>
          </p:cNvSpPr>
          <p:nvPr>
            <p:ph type="ftr" sz="quarter" idx="3"/>
          </p:nvPr>
        </p:nvSpPr>
        <p:spPr>
          <a:xfrm>
            <a:off x="6394174" y="6188640"/>
            <a:ext cx="4330148" cy="365125"/>
          </a:xfrm>
          <a:prstGeom prst="rect">
            <a:avLst/>
          </a:prstGeom>
        </p:spPr>
        <p:txBody>
          <a:bodyPr vert="horz" lIns="91440" tIns="45720" rIns="91440" bIns="45720" rtlCol="0" anchor="ctr"/>
          <a:lstStyle>
            <a:lvl1pPr algn="r">
              <a:defRPr sz="1400" b="1" i="0">
                <a:solidFill>
                  <a:srgbClr val="212D65"/>
                </a:solidFill>
                <a:latin typeface="Arial" panose="020B0604020202020204" pitchFamily="34" charset="0"/>
                <a:cs typeface="Arial" panose="020B0604020202020204" pitchFamily="34" charset="0"/>
              </a:defRPr>
            </a:lvl1pPr>
          </a:lstStyle>
          <a:p>
            <a:r>
              <a:rPr lang="en-US" dirty="0"/>
              <a:t>/</a:t>
            </a:r>
            <a:r>
              <a:rPr lang="en-US" dirty="0" err="1"/>
              <a:t>nycschools</a:t>
            </a:r>
            <a:endParaRPr lang="en-US" dirty="0"/>
          </a:p>
        </p:txBody>
      </p:sp>
      <p:sp>
        <p:nvSpPr>
          <p:cNvPr id="8" name="Slide Number Placeholder 5">
            <a:extLst>
              <a:ext uri="{FF2B5EF4-FFF2-40B4-BE49-F238E27FC236}">
                <a16:creationId xmlns:a16="http://schemas.microsoft.com/office/drawing/2014/main" id="{4C46F7B7-4159-8108-DD5D-AF711FA04DB0}"/>
              </a:ext>
            </a:extLst>
          </p:cNvPr>
          <p:cNvSpPr>
            <a:spLocks noGrp="1"/>
          </p:cNvSpPr>
          <p:nvPr>
            <p:ph type="sldNum" sz="quarter" idx="4"/>
          </p:nvPr>
        </p:nvSpPr>
        <p:spPr>
          <a:xfrm>
            <a:off x="10889975" y="6198579"/>
            <a:ext cx="463826" cy="365125"/>
          </a:xfrm>
          <a:prstGeom prst="rect">
            <a:avLst/>
          </a:prstGeom>
        </p:spPr>
        <p:txBody>
          <a:bodyPr vert="horz" lIns="91440" tIns="45720" rIns="91440" bIns="45720" rtlCol="0" anchor="ctr"/>
          <a:lstStyle>
            <a:lvl1pPr algn="l">
              <a:defRPr sz="1200" b="1" i="0">
                <a:solidFill>
                  <a:srgbClr val="212D65"/>
                </a:solidFill>
                <a:latin typeface="Arial" panose="020B0604020202020204" pitchFamily="34" charset="0"/>
                <a:cs typeface="Arial" panose="020B0604020202020204" pitchFamily="34" charset="0"/>
              </a:defRPr>
            </a:lvl1pPr>
          </a:lstStyle>
          <a:p>
            <a:fld id="{7C2970AF-A291-5743-8E35-23BDFBD6F832}" type="slidenum">
              <a:rPr lang="en-US" smtClean="0"/>
              <a:pPr/>
              <a:t>‹#›</a:t>
            </a:fld>
            <a:endParaRPr lang="en-US" dirty="0"/>
          </a:p>
        </p:txBody>
      </p:sp>
      <p:cxnSp>
        <p:nvCxnSpPr>
          <p:cNvPr id="9" name="Straight Connector 8">
            <a:extLst>
              <a:ext uri="{FF2B5EF4-FFF2-40B4-BE49-F238E27FC236}">
                <a16:creationId xmlns:a16="http://schemas.microsoft.com/office/drawing/2014/main" id="{907C9689-CE0E-8E48-C10B-CF12278D91FC}"/>
              </a:ext>
              <a:ext uri="{C183D7F6-B498-43B3-948B-1728B52AA6E4}">
                <adec:decorative xmlns:adec="http://schemas.microsoft.com/office/drawing/2017/decorative" val="1"/>
              </a:ext>
            </a:extLst>
          </p:cNvPr>
          <p:cNvCxnSpPr>
            <a:cxnSpLocks/>
          </p:cNvCxnSpPr>
          <p:nvPr userDrawn="1"/>
        </p:nvCxnSpPr>
        <p:spPr>
          <a:xfrm>
            <a:off x="10807148" y="6208518"/>
            <a:ext cx="0" cy="321491"/>
          </a:xfrm>
          <a:prstGeom prst="line">
            <a:avLst/>
          </a:prstGeom>
          <a:ln w="9525">
            <a:solidFill>
              <a:srgbClr val="003365"/>
            </a:solidFill>
          </a:ln>
        </p:spPr>
        <p:style>
          <a:lnRef idx="1">
            <a:schemeClr val="accent1"/>
          </a:lnRef>
          <a:fillRef idx="0">
            <a:schemeClr val="accent1"/>
          </a:fillRef>
          <a:effectRef idx="0">
            <a:schemeClr val="accent1"/>
          </a:effectRef>
          <a:fontRef idx="minor">
            <a:schemeClr val="tx1"/>
          </a:fontRef>
        </p:style>
      </p:cxnSp>
      <p:sp>
        <p:nvSpPr>
          <p:cNvPr id="5" name="Media Placeholder 4">
            <a:extLst>
              <a:ext uri="{FF2B5EF4-FFF2-40B4-BE49-F238E27FC236}">
                <a16:creationId xmlns:a16="http://schemas.microsoft.com/office/drawing/2014/main" id="{8066667B-5193-845E-881A-CC16CEEA6DC5}"/>
              </a:ext>
            </a:extLst>
          </p:cNvPr>
          <p:cNvSpPr>
            <a:spLocks noGrp="1"/>
          </p:cNvSpPr>
          <p:nvPr>
            <p:ph type="media" sz="quarter" idx="10"/>
          </p:nvPr>
        </p:nvSpPr>
        <p:spPr>
          <a:xfrm>
            <a:off x="811541" y="744870"/>
            <a:ext cx="7086589" cy="3954780"/>
          </a:xfrm>
        </p:spPr>
        <p:txBody>
          <a:bodyPr/>
          <a:lstStyle>
            <a:lvl1pPr>
              <a:defRPr>
                <a:solidFill>
                  <a:srgbClr val="212D65"/>
                </a:solidFill>
              </a:defRPr>
            </a:lvl1pPr>
          </a:lstStyle>
          <a:p>
            <a:r>
              <a:rPr lang="en-US"/>
              <a:t>Click icon to add media</a:t>
            </a:r>
            <a:endParaRPr lang="en-US" dirty="0"/>
          </a:p>
        </p:txBody>
      </p:sp>
      <p:pic>
        <p:nvPicPr>
          <p:cNvPr id="2" name="Picture 1" descr="Icon of a computer screen">
            <a:extLst>
              <a:ext uri="{FF2B5EF4-FFF2-40B4-BE49-F238E27FC236}">
                <a16:creationId xmlns:a16="http://schemas.microsoft.com/office/drawing/2014/main" id="{9AF99A87-F5E0-DDC9-3CC3-8EC51E573928}"/>
              </a:ext>
            </a:extLst>
          </p:cNvPr>
          <p:cNvPicPr>
            <a:picLocks noChangeAspect="1"/>
          </p:cNvPicPr>
          <p:nvPr userDrawn="1"/>
        </p:nvPicPr>
        <p:blipFill>
          <a:blip r:embed="rId2"/>
          <a:stretch>
            <a:fillRect/>
          </a:stretch>
        </p:blipFill>
        <p:spPr>
          <a:xfrm>
            <a:off x="449580" y="304235"/>
            <a:ext cx="7772400" cy="6504830"/>
          </a:xfrm>
          <a:prstGeom prst="rect">
            <a:avLst/>
          </a:prstGeom>
        </p:spPr>
      </p:pic>
      <p:sp>
        <p:nvSpPr>
          <p:cNvPr id="3" name="Title 1">
            <a:extLst>
              <a:ext uri="{FF2B5EF4-FFF2-40B4-BE49-F238E27FC236}">
                <a16:creationId xmlns:a16="http://schemas.microsoft.com/office/drawing/2014/main" id="{E8D2E35F-E219-05BE-D496-AB8D519F0B1E}"/>
              </a:ext>
            </a:extLst>
          </p:cNvPr>
          <p:cNvSpPr>
            <a:spLocks noGrp="1"/>
          </p:cNvSpPr>
          <p:nvPr>
            <p:ph type="title" hasCustomPrompt="1"/>
          </p:nvPr>
        </p:nvSpPr>
        <p:spPr>
          <a:xfrm>
            <a:off x="8583941" y="1274625"/>
            <a:ext cx="3326124" cy="2438069"/>
          </a:xfrm>
        </p:spPr>
        <p:txBody>
          <a:bodyPr/>
          <a:lstStyle/>
          <a:p>
            <a:r>
              <a:rPr lang="en-US" dirty="0"/>
              <a:t>Click To Add Your Text</a:t>
            </a:r>
          </a:p>
        </p:txBody>
      </p:sp>
      <p:sp>
        <p:nvSpPr>
          <p:cNvPr id="4" name="Text Placeholder 5">
            <a:extLst>
              <a:ext uri="{FF2B5EF4-FFF2-40B4-BE49-F238E27FC236}">
                <a16:creationId xmlns:a16="http://schemas.microsoft.com/office/drawing/2014/main" id="{07BD0DB9-156C-BBB0-DF45-DDC36B84C6B0}"/>
              </a:ext>
            </a:extLst>
          </p:cNvPr>
          <p:cNvSpPr>
            <a:spLocks noGrp="1"/>
          </p:cNvSpPr>
          <p:nvPr>
            <p:ph type="body" idx="13" hasCustomPrompt="1"/>
          </p:nvPr>
        </p:nvSpPr>
        <p:spPr>
          <a:xfrm>
            <a:off x="8583939" y="3984271"/>
            <a:ext cx="3326115" cy="1530303"/>
          </a:xfrm>
        </p:spPr>
        <p:txBody>
          <a:bodyPr>
            <a:normAutofit fontScale="92500" lnSpcReduction="10000"/>
          </a:bodyPr>
          <a:lstStyle>
            <a:lvl1pPr marL="0" indent="0">
              <a:buNone/>
              <a:defRPr/>
            </a:lvl1pPr>
          </a:lstStyle>
          <a:p>
            <a:pPr>
              <a:lnSpc>
                <a:spcPct val="110000"/>
              </a:lnSpc>
            </a:pPr>
            <a:r>
              <a:rPr lang="en-US" b="0" dirty="0"/>
              <a:t>Click to add your text here.</a:t>
            </a:r>
          </a:p>
        </p:txBody>
      </p:sp>
    </p:spTree>
    <p:extLst>
      <p:ext uri="{BB962C8B-B14F-4D97-AF65-F5344CB8AC3E}">
        <p14:creationId xmlns:p14="http://schemas.microsoft.com/office/powerpoint/2010/main" val="5715153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mputer with VIdeo Alternativ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3330E38-C43B-7B6C-A31A-E9F47ADDE4DE}"/>
              </a:ext>
              <a:ext uri="{C183D7F6-B498-43B3-948B-1728B52AA6E4}">
                <adec:decorative xmlns:adec="http://schemas.microsoft.com/office/drawing/2017/decorative" val="1"/>
              </a:ext>
            </a:extLst>
          </p:cNvPr>
          <p:cNvSpPr/>
          <p:nvPr userDrawn="1"/>
        </p:nvSpPr>
        <p:spPr>
          <a:xfrm>
            <a:off x="0" y="0"/>
            <a:ext cx="12192000" cy="3738623"/>
          </a:xfrm>
          <a:prstGeom prst="rect">
            <a:avLst/>
          </a:prstGeom>
          <a:solidFill>
            <a:srgbClr val="212D6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ooter Placeholder 4">
            <a:extLst>
              <a:ext uri="{FF2B5EF4-FFF2-40B4-BE49-F238E27FC236}">
                <a16:creationId xmlns:a16="http://schemas.microsoft.com/office/drawing/2014/main" id="{C71A7E60-DA52-98D0-7621-0660F3A38BE5}"/>
              </a:ext>
            </a:extLst>
          </p:cNvPr>
          <p:cNvSpPr>
            <a:spLocks noGrp="1"/>
          </p:cNvSpPr>
          <p:nvPr>
            <p:ph type="ftr" sz="quarter" idx="3"/>
          </p:nvPr>
        </p:nvSpPr>
        <p:spPr>
          <a:xfrm>
            <a:off x="6394174" y="6188640"/>
            <a:ext cx="4330148" cy="365125"/>
          </a:xfrm>
          <a:prstGeom prst="rect">
            <a:avLst/>
          </a:prstGeom>
        </p:spPr>
        <p:txBody>
          <a:bodyPr vert="horz" lIns="91440" tIns="45720" rIns="91440" bIns="45720" rtlCol="0" anchor="ctr"/>
          <a:lstStyle>
            <a:lvl1pPr algn="r">
              <a:defRPr sz="1400" b="1" i="0">
                <a:solidFill>
                  <a:srgbClr val="212D65"/>
                </a:solidFill>
                <a:latin typeface="Arial" panose="020B0604020202020204" pitchFamily="34" charset="0"/>
                <a:cs typeface="Arial" panose="020B0604020202020204" pitchFamily="34" charset="0"/>
              </a:defRPr>
            </a:lvl1pPr>
          </a:lstStyle>
          <a:p>
            <a:r>
              <a:rPr lang="en-US" dirty="0"/>
              <a:t>/</a:t>
            </a:r>
            <a:r>
              <a:rPr lang="en-US" dirty="0" err="1"/>
              <a:t>nycschools</a:t>
            </a:r>
            <a:endParaRPr lang="en-US" dirty="0"/>
          </a:p>
        </p:txBody>
      </p:sp>
      <p:sp>
        <p:nvSpPr>
          <p:cNvPr id="8" name="Slide Number Placeholder 5">
            <a:extLst>
              <a:ext uri="{FF2B5EF4-FFF2-40B4-BE49-F238E27FC236}">
                <a16:creationId xmlns:a16="http://schemas.microsoft.com/office/drawing/2014/main" id="{4C46F7B7-4159-8108-DD5D-AF711FA04DB0}"/>
              </a:ext>
            </a:extLst>
          </p:cNvPr>
          <p:cNvSpPr>
            <a:spLocks noGrp="1"/>
          </p:cNvSpPr>
          <p:nvPr>
            <p:ph type="sldNum" sz="quarter" idx="4"/>
          </p:nvPr>
        </p:nvSpPr>
        <p:spPr>
          <a:xfrm>
            <a:off x="10889975" y="6198579"/>
            <a:ext cx="463826" cy="365125"/>
          </a:xfrm>
          <a:prstGeom prst="rect">
            <a:avLst/>
          </a:prstGeom>
        </p:spPr>
        <p:txBody>
          <a:bodyPr vert="horz" lIns="91440" tIns="45720" rIns="91440" bIns="45720" rtlCol="0" anchor="ctr"/>
          <a:lstStyle>
            <a:lvl1pPr algn="l">
              <a:defRPr sz="1200" b="1" i="0">
                <a:solidFill>
                  <a:srgbClr val="212D65"/>
                </a:solidFill>
                <a:latin typeface="Arial" panose="020B0604020202020204" pitchFamily="34" charset="0"/>
                <a:cs typeface="Arial" panose="020B0604020202020204" pitchFamily="34" charset="0"/>
              </a:defRPr>
            </a:lvl1pPr>
          </a:lstStyle>
          <a:p>
            <a:fld id="{7C2970AF-A291-5743-8E35-23BDFBD6F832}" type="slidenum">
              <a:rPr lang="en-US" smtClean="0"/>
              <a:pPr/>
              <a:t>‹#›</a:t>
            </a:fld>
            <a:endParaRPr lang="en-US" dirty="0"/>
          </a:p>
        </p:txBody>
      </p:sp>
      <p:cxnSp>
        <p:nvCxnSpPr>
          <p:cNvPr id="9" name="Straight Connector 8">
            <a:extLst>
              <a:ext uri="{FF2B5EF4-FFF2-40B4-BE49-F238E27FC236}">
                <a16:creationId xmlns:a16="http://schemas.microsoft.com/office/drawing/2014/main" id="{907C9689-CE0E-8E48-C10B-CF12278D91FC}"/>
              </a:ext>
              <a:ext uri="{C183D7F6-B498-43B3-948B-1728B52AA6E4}">
                <adec:decorative xmlns:adec="http://schemas.microsoft.com/office/drawing/2017/decorative" val="1"/>
              </a:ext>
            </a:extLst>
          </p:cNvPr>
          <p:cNvCxnSpPr>
            <a:cxnSpLocks/>
          </p:cNvCxnSpPr>
          <p:nvPr userDrawn="1"/>
        </p:nvCxnSpPr>
        <p:spPr>
          <a:xfrm>
            <a:off x="10807148" y="6208518"/>
            <a:ext cx="0" cy="321491"/>
          </a:xfrm>
          <a:prstGeom prst="line">
            <a:avLst/>
          </a:prstGeom>
          <a:ln w="9525">
            <a:solidFill>
              <a:srgbClr val="003365"/>
            </a:solidFill>
          </a:ln>
        </p:spPr>
        <p:style>
          <a:lnRef idx="1">
            <a:schemeClr val="accent1"/>
          </a:lnRef>
          <a:fillRef idx="0">
            <a:schemeClr val="accent1"/>
          </a:fillRef>
          <a:effectRef idx="0">
            <a:schemeClr val="accent1"/>
          </a:effectRef>
          <a:fontRef idx="minor">
            <a:schemeClr val="tx1"/>
          </a:fontRef>
        </p:style>
      </p:cxnSp>
      <p:sp>
        <p:nvSpPr>
          <p:cNvPr id="5" name="Media Placeholder 4">
            <a:extLst>
              <a:ext uri="{FF2B5EF4-FFF2-40B4-BE49-F238E27FC236}">
                <a16:creationId xmlns:a16="http://schemas.microsoft.com/office/drawing/2014/main" id="{8066667B-5193-845E-881A-CC16CEEA6DC5}"/>
              </a:ext>
            </a:extLst>
          </p:cNvPr>
          <p:cNvSpPr>
            <a:spLocks noGrp="1"/>
          </p:cNvSpPr>
          <p:nvPr>
            <p:ph type="media" sz="quarter" idx="10"/>
          </p:nvPr>
        </p:nvSpPr>
        <p:spPr>
          <a:xfrm>
            <a:off x="811541" y="744870"/>
            <a:ext cx="7086589" cy="3954780"/>
          </a:xfrm>
        </p:spPr>
        <p:txBody>
          <a:bodyPr/>
          <a:lstStyle>
            <a:lvl1pPr>
              <a:defRPr>
                <a:solidFill>
                  <a:srgbClr val="212D65"/>
                </a:solidFill>
              </a:defRPr>
            </a:lvl1pPr>
          </a:lstStyle>
          <a:p>
            <a:r>
              <a:rPr lang="en-US"/>
              <a:t>Click icon to add media</a:t>
            </a:r>
            <a:endParaRPr lang="en-US" dirty="0"/>
          </a:p>
        </p:txBody>
      </p:sp>
      <p:pic>
        <p:nvPicPr>
          <p:cNvPr id="2" name="Picture 1" descr="Icon of a computer screen">
            <a:extLst>
              <a:ext uri="{FF2B5EF4-FFF2-40B4-BE49-F238E27FC236}">
                <a16:creationId xmlns:a16="http://schemas.microsoft.com/office/drawing/2014/main" id="{9AF99A87-F5E0-DDC9-3CC3-8EC51E573928}"/>
              </a:ext>
            </a:extLst>
          </p:cNvPr>
          <p:cNvPicPr>
            <a:picLocks noChangeAspect="1"/>
          </p:cNvPicPr>
          <p:nvPr userDrawn="1"/>
        </p:nvPicPr>
        <p:blipFill>
          <a:blip r:embed="rId2"/>
          <a:stretch>
            <a:fillRect/>
          </a:stretch>
        </p:blipFill>
        <p:spPr>
          <a:xfrm>
            <a:off x="449580" y="304235"/>
            <a:ext cx="7772400" cy="6504830"/>
          </a:xfrm>
          <a:prstGeom prst="rect">
            <a:avLst/>
          </a:prstGeom>
        </p:spPr>
      </p:pic>
      <p:sp>
        <p:nvSpPr>
          <p:cNvPr id="3" name="Title 1">
            <a:extLst>
              <a:ext uri="{FF2B5EF4-FFF2-40B4-BE49-F238E27FC236}">
                <a16:creationId xmlns:a16="http://schemas.microsoft.com/office/drawing/2014/main" id="{E8D2E35F-E219-05BE-D496-AB8D519F0B1E}"/>
              </a:ext>
            </a:extLst>
          </p:cNvPr>
          <p:cNvSpPr>
            <a:spLocks noGrp="1"/>
          </p:cNvSpPr>
          <p:nvPr>
            <p:ph type="title" hasCustomPrompt="1"/>
          </p:nvPr>
        </p:nvSpPr>
        <p:spPr>
          <a:xfrm>
            <a:off x="8583941" y="1000305"/>
            <a:ext cx="3326124" cy="2222955"/>
          </a:xfrm>
        </p:spPr>
        <p:txBody>
          <a:bodyPr/>
          <a:lstStyle>
            <a:lvl1pPr>
              <a:defRPr>
                <a:solidFill>
                  <a:schemeClr val="bg1"/>
                </a:solidFill>
              </a:defRPr>
            </a:lvl1pPr>
          </a:lstStyle>
          <a:p>
            <a:r>
              <a:rPr lang="en-US" dirty="0"/>
              <a:t>Click To Add Your Text</a:t>
            </a:r>
          </a:p>
        </p:txBody>
      </p:sp>
      <p:sp>
        <p:nvSpPr>
          <p:cNvPr id="10" name="Text Placeholder 5">
            <a:extLst>
              <a:ext uri="{FF2B5EF4-FFF2-40B4-BE49-F238E27FC236}">
                <a16:creationId xmlns:a16="http://schemas.microsoft.com/office/drawing/2014/main" id="{B9BA61DA-A591-ADB5-9832-ECF9AA07CFCA}"/>
              </a:ext>
            </a:extLst>
          </p:cNvPr>
          <p:cNvSpPr>
            <a:spLocks noGrp="1"/>
          </p:cNvSpPr>
          <p:nvPr>
            <p:ph type="body" idx="13" hasCustomPrompt="1"/>
          </p:nvPr>
        </p:nvSpPr>
        <p:spPr>
          <a:xfrm>
            <a:off x="8583939" y="4132861"/>
            <a:ext cx="3326115" cy="1530303"/>
          </a:xfrm>
        </p:spPr>
        <p:txBody>
          <a:bodyPr>
            <a:normAutofit fontScale="92500" lnSpcReduction="10000"/>
          </a:bodyPr>
          <a:lstStyle>
            <a:lvl1pPr marL="0" indent="0">
              <a:buNone/>
              <a:defRPr/>
            </a:lvl1pPr>
          </a:lstStyle>
          <a:p>
            <a:pPr>
              <a:lnSpc>
                <a:spcPct val="110000"/>
              </a:lnSpc>
            </a:pPr>
            <a:r>
              <a:rPr lang="en-US" b="0" dirty="0"/>
              <a:t>Click to add your text here.</a:t>
            </a:r>
          </a:p>
        </p:txBody>
      </p:sp>
    </p:spTree>
    <p:extLst>
      <p:ext uri="{BB962C8B-B14F-4D97-AF65-F5344CB8AC3E}">
        <p14:creationId xmlns:p14="http://schemas.microsoft.com/office/powerpoint/2010/main" val="17577205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C71A7E60-DA52-98D0-7621-0660F3A38BE5}"/>
              </a:ext>
            </a:extLst>
          </p:cNvPr>
          <p:cNvSpPr>
            <a:spLocks noGrp="1"/>
          </p:cNvSpPr>
          <p:nvPr>
            <p:ph type="ftr" sz="quarter" idx="3"/>
          </p:nvPr>
        </p:nvSpPr>
        <p:spPr>
          <a:xfrm>
            <a:off x="6394174" y="6188640"/>
            <a:ext cx="4330148" cy="365125"/>
          </a:xfrm>
          <a:prstGeom prst="rect">
            <a:avLst/>
          </a:prstGeom>
        </p:spPr>
        <p:txBody>
          <a:bodyPr vert="horz" lIns="91440" tIns="45720" rIns="91440" bIns="45720" rtlCol="0" anchor="ctr"/>
          <a:lstStyle>
            <a:lvl1pPr algn="r">
              <a:defRPr sz="1400" b="1" i="0">
                <a:solidFill>
                  <a:srgbClr val="212D65"/>
                </a:solidFill>
                <a:latin typeface="Arial" panose="020B0604020202020204" pitchFamily="34" charset="0"/>
                <a:cs typeface="Arial" panose="020B0604020202020204" pitchFamily="34" charset="0"/>
              </a:defRPr>
            </a:lvl1pPr>
          </a:lstStyle>
          <a:p>
            <a:r>
              <a:rPr lang="en-US" dirty="0"/>
              <a:t>/</a:t>
            </a:r>
            <a:r>
              <a:rPr lang="en-US" dirty="0" err="1"/>
              <a:t>nycschools</a:t>
            </a:r>
            <a:endParaRPr lang="en-US" dirty="0"/>
          </a:p>
        </p:txBody>
      </p:sp>
      <p:sp>
        <p:nvSpPr>
          <p:cNvPr id="8" name="Slide Number Placeholder 5">
            <a:extLst>
              <a:ext uri="{FF2B5EF4-FFF2-40B4-BE49-F238E27FC236}">
                <a16:creationId xmlns:a16="http://schemas.microsoft.com/office/drawing/2014/main" id="{4C46F7B7-4159-8108-DD5D-AF711FA04DB0}"/>
              </a:ext>
            </a:extLst>
          </p:cNvPr>
          <p:cNvSpPr>
            <a:spLocks noGrp="1"/>
          </p:cNvSpPr>
          <p:nvPr>
            <p:ph type="sldNum" sz="quarter" idx="4"/>
          </p:nvPr>
        </p:nvSpPr>
        <p:spPr>
          <a:xfrm>
            <a:off x="10889975" y="6198579"/>
            <a:ext cx="463826" cy="365125"/>
          </a:xfrm>
          <a:prstGeom prst="rect">
            <a:avLst/>
          </a:prstGeom>
        </p:spPr>
        <p:txBody>
          <a:bodyPr vert="horz" lIns="91440" tIns="45720" rIns="91440" bIns="45720" rtlCol="0" anchor="ctr"/>
          <a:lstStyle>
            <a:lvl1pPr algn="l">
              <a:defRPr sz="1200" b="1" i="0">
                <a:solidFill>
                  <a:srgbClr val="212D65"/>
                </a:solidFill>
                <a:latin typeface="Arial" panose="020B0604020202020204" pitchFamily="34" charset="0"/>
                <a:cs typeface="Arial" panose="020B0604020202020204" pitchFamily="34" charset="0"/>
              </a:defRPr>
            </a:lvl1pPr>
          </a:lstStyle>
          <a:p>
            <a:fld id="{7C2970AF-A291-5743-8E35-23BDFBD6F832}" type="slidenum">
              <a:rPr lang="en-US" smtClean="0"/>
              <a:pPr/>
              <a:t>‹#›</a:t>
            </a:fld>
            <a:endParaRPr lang="en-US" dirty="0"/>
          </a:p>
        </p:txBody>
      </p:sp>
      <p:cxnSp>
        <p:nvCxnSpPr>
          <p:cNvPr id="9" name="Straight Connector 8">
            <a:extLst>
              <a:ext uri="{FF2B5EF4-FFF2-40B4-BE49-F238E27FC236}">
                <a16:creationId xmlns:a16="http://schemas.microsoft.com/office/drawing/2014/main" id="{907C9689-CE0E-8E48-C10B-CF12278D91FC}"/>
              </a:ext>
              <a:ext uri="{C183D7F6-B498-43B3-948B-1728B52AA6E4}">
                <adec:decorative xmlns:adec="http://schemas.microsoft.com/office/drawing/2017/decorative" val="1"/>
              </a:ext>
            </a:extLst>
          </p:cNvPr>
          <p:cNvCxnSpPr>
            <a:cxnSpLocks/>
          </p:cNvCxnSpPr>
          <p:nvPr userDrawn="1"/>
        </p:nvCxnSpPr>
        <p:spPr>
          <a:xfrm>
            <a:off x="10807148" y="6208518"/>
            <a:ext cx="0" cy="321491"/>
          </a:xfrm>
          <a:prstGeom prst="line">
            <a:avLst/>
          </a:prstGeom>
          <a:ln w="9525">
            <a:solidFill>
              <a:srgbClr val="003365"/>
            </a:solidFill>
          </a:ln>
        </p:spPr>
        <p:style>
          <a:lnRef idx="1">
            <a:schemeClr val="accent1"/>
          </a:lnRef>
          <a:fillRef idx="0">
            <a:schemeClr val="accent1"/>
          </a:fillRef>
          <a:effectRef idx="0">
            <a:schemeClr val="accent1"/>
          </a:effectRef>
          <a:fontRef idx="minor">
            <a:schemeClr val="tx1"/>
          </a:fontRef>
        </p:style>
      </p:cxnSp>
      <p:sp>
        <p:nvSpPr>
          <p:cNvPr id="5" name="Media Placeholder 4">
            <a:extLst>
              <a:ext uri="{FF2B5EF4-FFF2-40B4-BE49-F238E27FC236}">
                <a16:creationId xmlns:a16="http://schemas.microsoft.com/office/drawing/2014/main" id="{8066667B-5193-845E-881A-CC16CEEA6DC5}"/>
              </a:ext>
            </a:extLst>
          </p:cNvPr>
          <p:cNvSpPr>
            <a:spLocks noGrp="1"/>
          </p:cNvSpPr>
          <p:nvPr>
            <p:ph type="media" sz="quarter" idx="10"/>
          </p:nvPr>
        </p:nvSpPr>
        <p:spPr>
          <a:xfrm>
            <a:off x="846138" y="617538"/>
            <a:ext cx="10507662" cy="5040312"/>
          </a:xfrm>
        </p:spPr>
        <p:txBody>
          <a:bodyPr/>
          <a:lstStyle>
            <a:lvl1pPr>
              <a:defRPr>
                <a:solidFill>
                  <a:srgbClr val="212D65"/>
                </a:solidFill>
              </a:defRPr>
            </a:lvl1pPr>
          </a:lstStyle>
          <a:p>
            <a:r>
              <a:rPr lang="en-US"/>
              <a:t>Click icon to add media</a:t>
            </a:r>
            <a:endParaRPr lang="en-US" dirty="0"/>
          </a:p>
        </p:txBody>
      </p:sp>
    </p:spTree>
    <p:extLst>
      <p:ext uri="{BB962C8B-B14F-4D97-AF65-F5344CB8AC3E}">
        <p14:creationId xmlns:p14="http://schemas.microsoft.com/office/powerpoint/2010/main" val="34453171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FA5716-199F-526D-13D1-9DE4897F878D}"/>
              </a:ext>
              <a:ext uri="{C183D7F6-B498-43B3-948B-1728B52AA6E4}">
                <adec:decorative xmlns:adec="http://schemas.microsoft.com/office/drawing/2017/decorative" val="1"/>
              </a:ext>
            </a:extLst>
          </p:cNvPr>
          <p:cNvSpPr/>
          <p:nvPr userDrawn="1"/>
        </p:nvSpPr>
        <p:spPr>
          <a:xfrm>
            <a:off x="0" y="0"/>
            <a:ext cx="12191999" cy="1831304"/>
          </a:xfrm>
          <a:prstGeom prst="rect">
            <a:avLst/>
          </a:prstGeom>
          <a:solidFill>
            <a:srgbClr val="212D6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5000" dirty="0">
              <a:solidFill>
                <a:srgbClr val="003365"/>
              </a:solidFill>
            </a:endParaRPr>
          </a:p>
        </p:txBody>
      </p:sp>
      <p:sp>
        <p:nvSpPr>
          <p:cNvPr id="2" name="Title 1">
            <a:extLst>
              <a:ext uri="{FF2B5EF4-FFF2-40B4-BE49-F238E27FC236}">
                <a16:creationId xmlns:a16="http://schemas.microsoft.com/office/drawing/2014/main" id="{BE2E2B34-9738-11B3-5CFE-4AC014E19715}"/>
              </a:ext>
            </a:extLst>
          </p:cNvPr>
          <p:cNvSpPr>
            <a:spLocks noGrp="1"/>
          </p:cNvSpPr>
          <p:nvPr>
            <p:ph type="title"/>
          </p:nvPr>
        </p:nvSpPr>
        <p:spPr/>
        <p:txBody>
          <a:bodyPr/>
          <a:lstStyle>
            <a:lvl1pPr>
              <a:defRPr>
                <a:solidFill>
                  <a:srgbClr val="B8D1ED"/>
                </a:solidFill>
                <a:latin typeface="Aptos" panose="020B0004020202020204" pitchFamily="34" charset="0"/>
                <a:cs typeface="Futura Medium" panose="020B0602020204020303" pitchFamily="34" charset="-79"/>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4F731858-46E6-0143-9B54-2BF0B08142BB}"/>
              </a:ext>
            </a:extLst>
          </p:cNvPr>
          <p:cNvSpPr>
            <a:spLocks noGrp="1"/>
          </p:cNvSpPr>
          <p:nvPr>
            <p:ph idx="1"/>
          </p:nvPr>
        </p:nvSpPr>
        <p:spPr>
          <a:xfrm>
            <a:off x="838200" y="2658979"/>
            <a:ext cx="10515600" cy="3244863"/>
          </a:xfrm>
        </p:spPr>
        <p:txBody>
          <a:bodyPr/>
          <a:lstStyle>
            <a:lvl1pPr>
              <a:lnSpc>
                <a:spcPct val="100000"/>
              </a:lnSpc>
              <a:defRPr sz="2200" b="0" i="0">
                <a:latin typeface="Arial" panose="020B0604020202020204" pitchFamily="34" charset="0"/>
                <a:cs typeface="Arial" panose="020B0604020202020204" pitchFamily="34" charset="0"/>
              </a:defRPr>
            </a:lvl1pPr>
            <a:lvl2pPr>
              <a:lnSpc>
                <a:spcPct val="100000"/>
              </a:lnSpc>
              <a:defRPr sz="2000" b="0" i="0">
                <a:latin typeface="Arial" panose="020B0604020202020204" pitchFamily="34" charset="0"/>
                <a:cs typeface="Arial" panose="020B0604020202020204" pitchFamily="34" charset="0"/>
              </a:defRPr>
            </a:lvl2pPr>
            <a:lvl3pPr>
              <a:lnSpc>
                <a:spcPct val="100000"/>
              </a:lnSpc>
              <a:defRPr sz="1800" b="0" i="0">
                <a:latin typeface="Arial" panose="020B0604020202020204" pitchFamily="34" charset="0"/>
                <a:cs typeface="Arial" panose="020B0604020202020204" pitchFamily="34" charset="0"/>
              </a:defRPr>
            </a:lvl3pPr>
            <a:lvl4pPr>
              <a:lnSpc>
                <a:spcPct val="100000"/>
              </a:lnSpc>
              <a:defRPr sz="1800" b="0" i="0">
                <a:latin typeface="Arial" panose="020B0604020202020204" pitchFamily="34" charset="0"/>
                <a:cs typeface="Arial" panose="020B0604020202020204" pitchFamily="34" charset="0"/>
              </a:defRPr>
            </a:lvl4pPr>
            <a:lvl5pPr>
              <a:lnSpc>
                <a:spcPct val="100000"/>
              </a:lnSpc>
              <a:defRPr sz="1800" b="0" i="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CDFD877-8039-05CD-7B66-3CF58881ED70}"/>
              </a:ext>
            </a:extLst>
          </p:cNvPr>
          <p:cNvSpPr>
            <a:spLocks noGrp="1"/>
          </p:cNvSpPr>
          <p:nvPr>
            <p:ph type="ftr" sz="quarter" idx="3"/>
          </p:nvPr>
        </p:nvSpPr>
        <p:spPr>
          <a:xfrm>
            <a:off x="8189842" y="6188640"/>
            <a:ext cx="2534479" cy="365125"/>
          </a:xfrm>
          <a:prstGeom prst="rect">
            <a:avLst/>
          </a:prstGeom>
        </p:spPr>
        <p:txBody>
          <a:bodyPr vert="horz" lIns="91440" tIns="45720" rIns="91440" bIns="45720" rtlCol="0" anchor="ctr"/>
          <a:lstStyle>
            <a:lvl1pPr algn="r">
              <a:defRPr sz="1400" b="1" i="0">
                <a:solidFill>
                  <a:srgbClr val="212D65"/>
                </a:solidFill>
                <a:latin typeface="Arial" panose="020B0604020202020204" pitchFamily="34" charset="0"/>
                <a:cs typeface="Arial" panose="020B0604020202020204" pitchFamily="34" charset="0"/>
              </a:defRPr>
            </a:lvl1pPr>
          </a:lstStyle>
          <a:p>
            <a:r>
              <a:rPr lang="en-US" dirty="0"/>
              <a:t>/</a:t>
            </a:r>
            <a:r>
              <a:rPr lang="en-US" dirty="0" err="1"/>
              <a:t>nycschools</a:t>
            </a:r>
            <a:endParaRPr lang="en-US" dirty="0"/>
          </a:p>
        </p:txBody>
      </p:sp>
      <p:sp>
        <p:nvSpPr>
          <p:cNvPr id="12" name="Slide Number Placeholder 5">
            <a:extLst>
              <a:ext uri="{FF2B5EF4-FFF2-40B4-BE49-F238E27FC236}">
                <a16:creationId xmlns:a16="http://schemas.microsoft.com/office/drawing/2014/main" id="{E5ECC6FA-D887-1E2F-3FDE-D9E5DF920DEB}"/>
              </a:ext>
            </a:extLst>
          </p:cNvPr>
          <p:cNvSpPr>
            <a:spLocks noGrp="1"/>
          </p:cNvSpPr>
          <p:nvPr>
            <p:ph type="sldNum" sz="quarter" idx="4"/>
          </p:nvPr>
        </p:nvSpPr>
        <p:spPr>
          <a:xfrm>
            <a:off x="10889975" y="6198579"/>
            <a:ext cx="463826" cy="365125"/>
          </a:xfrm>
          <a:prstGeom prst="rect">
            <a:avLst/>
          </a:prstGeom>
        </p:spPr>
        <p:txBody>
          <a:bodyPr vert="horz" lIns="91440" tIns="45720" rIns="91440" bIns="45720" rtlCol="0" anchor="ctr"/>
          <a:lstStyle>
            <a:lvl1pPr algn="l">
              <a:defRPr sz="1200" b="1" i="0">
                <a:solidFill>
                  <a:srgbClr val="212D65"/>
                </a:solidFill>
                <a:latin typeface="Arial" panose="020B0604020202020204" pitchFamily="34" charset="0"/>
                <a:cs typeface="Arial" panose="020B0604020202020204" pitchFamily="34" charset="0"/>
              </a:defRPr>
            </a:lvl1pPr>
          </a:lstStyle>
          <a:p>
            <a:fld id="{7C2970AF-A291-5743-8E35-23BDFBD6F832}" type="slidenum">
              <a:rPr lang="en-US" smtClean="0"/>
              <a:pPr/>
              <a:t>‹#›</a:t>
            </a:fld>
            <a:endParaRPr lang="en-US" dirty="0"/>
          </a:p>
        </p:txBody>
      </p:sp>
      <p:sp>
        <p:nvSpPr>
          <p:cNvPr id="4" name="Text Placeholder 2">
            <a:extLst>
              <a:ext uri="{FF2B5EF4-FFF2-40B4-BE49-F238E27FC236}">
                <a16:creationId xmlns:a16="http://schemas.microsoft.com/office/drawing/2014/main" id="{9584DC1E-0345-6C5C-6766-F93BF4166E53}"/>
              </a:ext>
            </a:extLst>
          </p:cNvPr>
          <p:cNvSpPr>
            <a:spLocks noGrp="1"/>
          </p:cNvSpPr>
          <p:nvPr>
            <p:ph type="body" idx="10"/>
          </p:nvPr>
        </p:nvSpPr>
        <p:spPr>
          <a:xfrm>
            <a:off x="839788" y="1993680"/>
            <a:ext cx="10514011" cy="527187"/>
          </a:xfrm>
        </p:spPr>
        <p:txBody>
          <a:bodyPr anchor="t"/>
          <a:lstStyle>
            <a:lvl1pPr marL="0" indent="0">
              <a:lnSpc>
                <a:spcPct val="100000"/>
              </a:lnSpc>
              <a:buNone/>
              <a:defRPr sz="2400" b="1">
                <a:solidFill>
                  <a:srgbClr val="212D65"/>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9531709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56C9E-D8D7-9C39-A388-4708AB36352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3ADEDBA-AEB9-0447-E62A-DDF0F6284506}"/>
              </a:ext>
            </a:extLst>
          </p:cNvPr>
          <p:cNvSpPr>
            <a:spLocks noGrp="1"/>
          </p:cNvSpPr>
          <p:nvPr>
            <p:ph type="body" idx="1"/>
          </p:nvPr>
        </p:nvSpPr>
        <p:spPr>
          <a:xfrm>
            <a:off x="839789" y="1848680"/>
            <a:ext cx="5034238" cy="527187"/>
          </a:xfrm>
          <a:solidFill>
            <a:srgbClr val="212D65"/>
          </a:solidFill>
        </p:spPr>
        <p:txBody>
          <a:bodyPr anchor="t"/>
          <a:lstStyle>
            <a:lvl1pPr marL="0" indent="0">
              <a:lnSpc>
                <a:spcPct val="100000"/>
              </a:lnSpc>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D664576-FE7E-763C-3A8A-EE6EE016A384}"/>
              </a:ext>
            </a:extLst>
          </p:cNvPr>
          <p:cNvSpPr>
            <a:spLocks noGrp="1"/>
          </p:cNvSpPr>
          <p:nvPr>
            <p:ph sz="half" idx="2"/>
          </p:nvPr>
        </p:nvSpPr>
        <p:spPr>
          <a:xfrm>
            <a:off x="839789" y="2454965"/>
            <a:ext cx="5034238" cy="3548270"/>
          </a:xfrm>
        </p:spPr>
        <p:txBody>
          <a:bodyPr>
            <a:normAutofit/>
          </a:bodyPr>
          <a:lstStyle>
            <a:lvl1pPr>
              <a:lnSpc>
                <a:spcPct val="100000"/>
              </a:lnSpc>
              <a:defRPr sz="2000"/>
            </a:lvl1pPr>
            <a:lvl2pPr>
              <a:lnSpc>
                <a:spcPct val="100000"/>
              </a:lnSpc>
              <a:defRPr sz="2000"/>
            </a:lvl2pPr>
            <a:lvl3pPr>
              <a:lnSpc>
                <a:spcPct val="100000"/>
              </a:lnSpc>
              <a:defRPr sz="2000"/>
            </a:lvl3pPr>
            <a:lvl4pPr>
              <a:lnSpc>
                <a:spcPct val="100000"/>
              </a:lnSpc>
              <a:defRPr sz="2000"/>
            </a:lvl4pPr>
            <a:lvl5pPr>
              <a:lnSpc>
                <a:spcPct val="100000"/>
              </a:lnSpc>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FAC7A3F7-44CB-0A67-D2E2-1250546A8E4B}"/>
              </a:ext>
            </a:extLst>
          </p:cNvPr>
          <p:cNvSpPr>
            <a:spLocks noGrp="1"/>
          </p:cNvSpPr>
          <p:nvPr>
            <p:ph type="body" sz="quarter" idx="3"/>
          </p:nvPr>
        </p:nvSpPr>
        <p:spPr>
          <a:xfrm>
            <a:off x="6317974" y="1848680"/>
            <a:ext cx="5037413" cy="527187"/>
          </a:xfrm>
          <a:solidFill>
            <a:srgbClr val="212D65"/>
          </a:solidFill>
        </p:spPr>
        <p:txBody>
          <a:bodyPr anchor="t"/>
          <a:lstStyle>
            <a:lvl1pPr marL="0" indent="0">
              <a:lnSpc>
                <a:spcPct val="100000"/>
              </a:lnSpc>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F0BD29A-C23D-320D-91F7-D720E00F8C7C}"/>
              </a:ext>
            </a:extLst>
          </p:cNvPr>
          <p:cNvSpPr>
            <a:spLocks noGrp="1"/>
          </p:cNvSpPr>
          <p:nvPr>
            <p:ph sz="quarter" idx="4"/>
          </p:nvPr>
        </p:nvSpPr>
        <p:spPr>
          <a:xfrm>
            <a:off x="6317974" y="2454965"/>
            <a:ext cx="5037413" cy="3548270"/>
          </a:xfrm>
        </p:spPr>
        <p:txBody>
          <a:bodyPr>
            <a:normAutofit/>
          </a:bodyPr>
          <a:lstStyle>
            <a:lvl1pPr>
              <a:lnSpc>
                <a:spcPct val="100000"/>
              </a:lnSpc>
              <a:defRPr sz="2000"/>
            </a:lvl1pPr>
            <a:lvl2pPr>
              <a:lnSpc>
                <a:spcPct val="100000"/>
              </a:lnSpc>
              <a:defRPr sz="2000"/>
            </a:lvl2pPr>
            <a:lvl3pPr>
              <a:lnSpc>
                <a:spcPct val="100000"/>
              </a:lnSpc>
              <a:defRPr sz="2000"/>
            </a:lvl3pPr>
            <a:lvl4pPr>
              <a:lnSpc>
                <a:spcPct val="100000"/>
              </a:lnSpc>
              <a:defRPr sz="2000"/>
            </a:lvl4pPr>
            <a:lvl5pPr>
              <a:lnSpc>
                <a:spcPct val="100000"/>
              </a:lnSpc>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CB3CAF98-C5F0-8B7F-9F1B-EA7D6F1B752D}"/>
              </a:ext>
              <a:ext uri="{C183D7F6-B498-43B3-948B-1728B52AA6E4}">
                <adec:decorative xmlns:adec="http://schemas.microsoft.com/office/drawing/2017/decorative" val="1"/>
              </a:ext>
            </a:extLst>
          </p:cNvPr>
          <p:cNvCxnSpPr>
            <a:cxnSpLocks/>
          </p:cNvCxnSpPr>
          <p:nvPr userDrawn="1"/>
        </p:nvCxnSpPr>
        <p:spPr>
          <a:xfrm>
            <a:off x="6096000" y="1865382"/>
            <a:ext cx="0" cy="4137853"/>
          </a:xfrm>
          <a:prstGeom prst="line">
            <a:avLst/>
          </a:prstGeom>
          <a:ln w="9525">
            <a:solidFill>
              <a:srgbClr val="789CD1"/>
            </a:solidFill>
          </a:ln>
        </p:spPr>
        <p:style>
          <a:lnRef idx="1">
            <a:schemeClr val="accent1"/>
          </a:lnRef>
          <a:fillRef idx="0">
            <a:schemeClr val="accent1"/>
          </a:fillRef>
          <a:effectRef idx="0">
            <a:schemeClr val="accent1"/>
          </a:effectRef>
          <a:fontRef idx="minor">
            <a:schemeClr val="tx1"/>
          </a:fontRef>
        </p:style>
      </p:cxnSp>
      <p:sp>
        <p:nvSpPr>
          <p:cNvPr id="14" name="Footer Placeholder 4">
            <a:extLst>
              <a:ext uri="{FF2B5EF4-FFF2-40B4-BE49-F238E27FC236}">
                <a16:creationId xmlns:a16="http://schemas.microsoft.com/office/drawing/2014/main" id="{E9EFDD96-1992-D388-3BE7-3B392DDA4C1E}"/>
              </a:ext>
            </a:extLst>
          </p:cNvPr>
          <p:cNvSpPr>
            <a:spLocks noGrp="1"/>
          </p:cNvSpPr>
          <p:nvPr>
            <p:ph type="ftr" sz="quarter" idx="10"/>
          </p:nvPr>
        </p:nvSpPr>
        <p:spPr>
          <a:xfrm>
            <a:off x="6394174" y="6188640"/>
            <a:ext cx="4330148" cy="365125"/>
          </a:xfrm>
          <a:prstGeom prst="rect">
            <a:avLst/>
          </a:prstGeom>
        </p:spPr>
        <p:txBody>
          <a:bodyPr vert="horz" lIns="91440" tIns="45720" rIns="91440" bIns="45720" rtlCol="0" anchor="ctr"/>
          <a:lstStyle>
            <a:lvl1pPr algn="r">
              <a:defRPr sz="1400" b="1" i="0">
                <a:solidFill>
                  <a:srgbClr val="212D65"/>
                </a:solidFill>
                <a:latin typeface="Arial" panose="020B0604020202020204" pitchFamily="34" charset="0"/>
                <a:cs typeface="Arial" panose="020B0604020202020204" pitchFamily="34" charset="0"/>
              </a:defRPr>
            </a:lvl1pPr>
          </a:lstStyle>
          <a:p>
            <a:r>
              <a:rPr lang="en-US" dirty="0"/>
              <a:t>/</a:t>
            </a:r>
            <a:r>
              <a:rPr lang="en-US" dirty="0" err="1"/>
              <a:t>nycschools</a:t>
            </a:r>
            <a:endParaRPr lang="en-US" dirty="0"/>
          </a:p>
        </p:txBody>
      </p:sp>
      <p:sp>
        <p:nvSpPr>
          <p:cNvPr id="15" name="Slide Number Placeholder 5">
            <a:extLst>
              <a:ext uri="{FF2B5EF4-FFF2-40B4-BE49-F238E27FC236}">
                <a16:creationId xmlns:a16="http://schemas.microsoft.com/office/drawing/2014/main" id="{CF244E2E-9156-AAC5-C6BB-2477E5458A6A}"/>
              </a:ext>
            </a:extLst>
          </p:cNvPr>
          <p:cNvSpPr>
            <a:spLocks noGrp="1"/>
          </p:cNvSpPr>
          <p:nvPr>
            <p:ph type="sldNum" sz="quarter" idx="11"/>
          </p:nvPr>
        </p:nvSpPr>
        <p:spPr>
          <a:xfrm>
            <a:off x="10889975" y="6198579"/>
            <a:ext cx="463826" cy="365125"/>
          </a:xfrm>
          <a:prstGeom prst="rect">
            <a:avLst/>
          </a:prstGeom>
        </p:spPr>
        <p:txBody>
          <a:bodyPr vert="horz" lIns="91440" tIns="45720" rIns="91440" bIns="45720" rtlCol="0" anchor="ctr"/>
          <a:lstStyle>
            <a:lvl1pPr algn="l">
              <a:defRPr sz="1200" b="1" i="0">
                <a:solidFill>
                  <a:srgbClr val="212D65"/>
                </a:solidFill>
                <a:latin typeface="Arial" panose="020B0604020202020204" pitchFamily="34" charset="0"/>
                <a:cs typeface="Arial" panose="020B0604020202020204" pitchFamily="34" charset="0"/>
              </a:defRPr>
            </a:lvl1pPr>
          </a:lstStyle>
          <a:p>
            <a:fld id="{7C2970AF-A291-5743-8E35-23BDFBD6F832}" type="slidenum">
              <a:rPr lang="en-US" smtClean="0"/>
              <a:pPr/>
              <a:t>‹#›</a:t>
            </a:fld>
            <a:endParaRPr lang="en-US" dirty="0"/>
          </a:p>
        </p:txBody>
      </p:sp>
    </p:spTree>
    <p:extLst>
      <p:ext uri="{BB962C8B-B14F-4D97-AF65-F5344CB8AC3E}">
        <p14:creationId xmlns:p14="http://schemas.microsoft.com/office/powerpoint/2010/main" val="11474003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56C9E-D8D7-9C39-A388-4708AB36352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3ADEDBA-AEB9-0447-E62A-DDF0F6284506}"/>
              </a:ext>
            </a:extLst>
          </p:cNvPr>
          <p:cNvSpPr>
            <a:spLocks noGrp="1"/>
          </p:cNvSpPr>
          <p:nvPr>
            <p:ph type="body" idx="1"/>
          </p:nvPr>
        </p:nvSpPr>
        <p:spPr>
          <a:xfrm>
            <a:off x="839788" y="1848680"/>
            <a:ext cx="3208752" cy="844823"/>
          </a:xfrm>
          <a:solidFill>
            <a:srgbClr val="212D65"/>
          </a:solidFill>
        </p:spPr>
        <p:txBody>
          <a:bodyPr anchor="t"/>
          <a:lstStyle>
            <a:lvl1pPr marL="0" indent="0">
              <a:lnSpc>
                <a:spcPct val="100000"/>
              </a:lnSpc>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D664576-FE7E-763C-3A8A-EE6EE016A384}"/>
              </a:ext>
            </a:extLst>
          </p:cNvPr>
          <p:cNvSpPr>
            <a:spLocks noGrp="1"/>
          </p:cNvSpPr>
          <p:nvPr>
            <p:ph sz="half" idx="2"/>
          </p:nvPr>
        </p:nvSpPr>
        <p:spPr>
          <a:xfrm>
            <a:off x="839788" y="2851495"/>
            <a:ext cx="3208752" cy="3151739"/>
          </a:xfrm>
        </p:spPr>
        <p:txBody>
          <a:bodyPr>
            <a:normAutofit/>
          </a:bodyPr>
          <a:lstStyle>
            <a:lvl1pPr>
              <a:lnSpc>
                <a:spcPct val="100000"/>
              </a:lnSpc>
              <a:defRPr sz="2000"/>
            </a:lvl1pPr>
            <a:lvl2pPr marL="800100" indent="-342900">
              <a:lnSpc>
                <a:spcPct val="100000"/>
              </a:lnSpc>
              <a:buFont typeface="Arial" panose="020B0604020202020204" pitchFamily="34" charset="0"/>
              <a:buChar char="•"/>
              <a:defRPr sz="2000"/>
            </a:lvl2pPr>
            <a:lvl3pPr marL="1257300" indent="-342900">
              <a:lnSpc>
                <a:spcPct val="100000"/>
              </a:lnSpc>
              <a:buFont typeface="Arial" panose="020B0604020202020204" pitchFamily="34" charset="0"/>
              <a:buChar char="•"/>
              <a:defRPr sz="2000"/>
            </a:lvl3pPr>
            <a:lvl4pPr marL="1714500" indent="-342900">
              <a:lnSpc>
                <a:spcPct val="100000"/>
              </a:lnSpc>
              <a:buFont typeface="Arial" panose="020B0604020202020204" pitchFamily="34" charset="0"/>
              <a:buChar char="•"/>
              <a:defRPr sz="2000"/>
            </a:lvl4pPr>
            <a:lvl5pPr marL="2171700" indent="-342900">
              <a:lnSpc>
                <a:spcPct val="100000"/>
              </a:lnSpc>
              <a:buFont typeface="Arial" panose="020B0604020202020204" pitchFamily="34" charset="0"/>
              <a:buChar cha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CB3CAF98-C5F0-8B7F-9F1B-EA7D6F1B752D}"/>
              </a:ext>
              <a:ext uri="{C183D7F6-B498-43B3-948B-1728B52AA6E4}">
                <adec:decorative xmlns:adec="http://schemas.microsoft.com/office/drawing/2017/decorative" val="1"/>
              </a:ext>
            </a:extLst>
          </p:cNvPr>
          <p:cNvCxnSpPr>
            <a:cxnSpLocks/>
          </p:cNvCxnSpPr>
          <p:nvPr userDrawn="1"/>
        </p:nvCxnSpPr>
        <p:spPr>
          <a:xfrm>
            <a:off x="4257260" y="1865382"/>
            <a:ext cx="0" cy="4137853"/>
          </a:xfrm>
          <a:prstGeom prst="line">
            <a:avLst/>
          </a:prstGeom>
          <a:ln w="9525">
            <a:solidFill>
              <a:srgbClr val="212D65"/>
            </a:solidFill>
          </a:ln>
        </p:spPr>
        <p:style>
          <a:lnRef idx="1">
            <a:schemeClr val="accent1"/>
          </a:lnRef>
          <a:fillRef idx="0">
            <a:schemeClr val="accent1"/>
          </a:fillRef>
          <a:effectRef idx="0">
            <a:schemeClr val="accent1"/>
          </a:effectRef>
          <a:fontRef idx="minor">
            <a:schemeClr val="tx1"/>
          </a:fontRef>
        </p:style>
      </p:cxnSp>
      <p:sp>
        <p:nvSpPr>
          <p:cNvPr id="14" name="Footer Placeholder 4">
            <a:extLst>
              <a:ext uri="{FF2B5EF4-FFF2-40B4-BE49-F238E27FC236}">
                <a16:creationId xmlns:a16="http://schemas.microsoft.com/office/drawing/2014/main" id="{E9EFDD96-1992-D388-3BE7-3B392DDA4C1E}"/>
              </a:ext>
            </a:extLst>
          </p:cNvPr>
          <p:cNvSpPr>
            <a:spLocks noGrp="1"/>
          </p:cNvSpPr>
          <p:nvPr>
            <p:ph type="ftr" sz="quarter" idx="10"/>
          </p:nvPr>
        </p:nvSpPr>
        <p:spPr>
          <a:xfrm>
            <a:off x="6394174" y="6188640"/>
            <a:ext cx="4330148" cy="365125"/>
          </a:xfrm>
          <a:prstGeom prst="rect">
            <a:avLst/>
          </a:prstGeom>
        </p:spPr>
        <p:txBody>
          <a:bodyPr vert="horz" lIns="91440" tIns="45720" rIns="91440" bIns="45720" rtlCol="0" anchor="ctr"/>
          <a:lstStyle>
            <a:lvl1pPr algn="r">
              <a:defRPr sz="1400" b="1" i="0">
                <a:solidFill>
                  <a:srgbClr val="212D65"/>
                </a:solidFill>
                <a:latin typeface="Arial" panose="020B0604020202020204" pitchFamily="34" charset="0"/>
                <a:cs typeface="Arial" panose="020B0604020202020204" pitchFamily="34" charset="0"/>
              </a:defRPr>
            </a:lvl1pPr>
          </a:lstStyle>
          <a:p>
            <a:r>
              <a:rPr lang="en-US" dirty="0"/>
              <a:t>/</a:t>
            </a:r>
            <a:r>
              <a:rPr lang="en-US" dirty="0" err="1"/>
              <a:t>nycschools</a:t>
            </a:r>
            <a:endParaRPr lang="en-US" dirty="0"/>
          </a:p>
        </p:txBody>
      </p:sp>
      <p:sp>
        <p:nvSpPr>
          <p:cNvPr id="15" name="Slide Number Placeholder 5">
            <a:extLst>
              <a:ext uri="{FF2B5EF4-FFF2-40B4-BE49-F238E27FC236}">
                <a16:creationId xmlns:a16="http://schemas.microsoft.com/office/drawing/2014/main" id="{CF244E2E-9156-AAC5-C6BB-2477E5458A6A}"/>
              </a:ext>
            </a:extLst>
          </p:cNvPr>
          <p:cNvSpPr>
            <a:spLocks noGrp="1"/>
          </p:cNvSpPr>
          <p:nvPr>
            <p:ph type="sldNum" sz="quarter" idx="11"/>
          </p:nvPr>
        </p:nvSpPr>
        <p:spPr>
          <a:xfrm>
            <a:off x="10889975" y="6198579"/>
            <a:ext cx="463826" cy="365125"/>
          </a:xfrm>
          <a:prstGeom prst="rect">
            <a:avLst/>
          </a:prstGeom>
        </p:spPr>
        <p:txBody>
          <a:bodyPr vert="horz" lIns="91440" tIns="45720" rIns="91440" bIns="45720" rtlCol="0" anchor="ctr"/>
          <a:lstStyle>
            <a:lvl1pPr algn="l">
              <a:defRPr sz="1200" b="1" i="0">
                <a:solidFill>
                  <a:srgbClr val="212D65"/>
                </a:solidFill>
                <a:latin typeface="Arial" panose="020B0604020202020204" pitchFamily="34" charset="0"/>
                <a:cs typeface="Arial" panose="020B0604020202020204" pitchFamily="34" charset="0"/>
              </a:defRPr>
            </a:lvl1pPr>
          </a:lstStyle>
          <a:p>
            <a:fld id="{7C2970AF-A291-5743-8E35-23BDFBD6F832}" type="slidenum">
              <a:rPr lang="en-US" smtClean="0"/>
              <a:pPr/>
              <a:t>‹#›</a:t>
            </a:fld>
            <a:endParaRPr lang="en-US" dirty="0"/>
          </a:p>
        </p:txBody>
      </p:sp>
      <p:cxnSp>
        <p:nvCxnSpPr>
          <p:cNvPr id="18" name="Straight Connector 17">
            <a:extLst>
              <a:ext uri="{FF2B5EF4-FFF2-40B4-BE49-F238E27FC236}">
                <a16:creationId xmlns:a16="http://schemas.microsoft.com/office/drawing/2014/main" id="{0B0BFC94-F088-B91E-35BA-2F77CA169340}"/>
              </a:ext>
              <a:ext uri="{C183D7F6-B498-43B3-948B-1728B52AA6E4}">
                <adec:decorative xmlns:adec="http://schemas.microsoft.com/office/drawing/2017/decorative" val="1"/>
              </a:ext>
            </a:extLst>
          </p:cNvPr>
          <p:cNvCxnSpPr>
            <a:cxnSpLocks/>
          </p:cNvCxnSpPr>
          <p:nvPr userDrawn="1"/>
        </p:nvCxnSpPr>
        <p:spPr>
          <a:xfrm>
            <a:off x="7904922" y="1865382"/>
            <a:ext cx="0" cy="4137853"/>
          </a:xfrm>
          <a:prstGeom prst="line">
            <a:avLst/>
          </a:prstGeom>
          <a:ln w="9525">
            <a:solidFill>
              <a:srgbClr val="212D65"/>
            </a:solidFill>
          </a:ln>
        </p:spPr>
        <p:style>
          <a:lnRef idx="1">
            <a:schemeClr val="accent1"/>
          </a:lnRef>
          <a:fillRef idx="0">
            <a:schemeClr val="accent1"/>
          </a:fillRef>
          <a:effectRef idx="0">
            <a:schemeClr val="accent1"/>
          </a:effectRef>
          <a:fontRef idx="minor">
            <a:schemeClr val="tx1"/>
          </a:fontRef>
        </p:style>
      </p:cxnSp>
      <p:sp>
        <p:nvSpPr>
          <p:cNvPr id="8" name="Text Placeholder 2">
            <a:extLst>
              <a:ext uri="{FF2B5EF4-FFF2-40B4-BE49-F238E27FC236}">
                <a16:creationId xmlns:a16="http://schemas.microsoft.com/office/drawing/2014/main" id="{072B1942-1B42-2CED-2BFD-300DABADB773}"/>
              </a:ext>
            </a:extLst>
          </p:cNvPr>
          <p:cNvSpPr>
            <a:spLocks noGrp="1"/>
          </p:cNvSpPr>
          <p:nvPr>
            <p:ph type="body" idx="12"/>
          </p:nvPr>
        </p:nvSpPr>
        <p:spPr>
          <a:xfrm>
            <a:off x="4465981" y="1848680"/>
            <a:ext cx="3208752" cy="844823"/>
          </a:xfrm>
          <a:solidFill>
            <a:srgbClr val="212D65"/>
          </a:solidFill>
        </p:spPr>
        <p:txBody>
          <a:bodyPr anchor="t"/>
          <a:lstStyle>
            <a:lvl1pPr marL="0" indent="0">
              <a:lnSpc>
                <a:spcPct val="100000"/>
              </a:lnSpc>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9" name="Content Placeholder 3">
            <a:extLst>
              <a:ext uri="{FF2B5EF4-FFF2-40B4-BE49-F238E27FC236}">
                <a16:creationId xmlns:a16="http://schemas.microsoft.com/office/drawing/2014/main" id="{C85A057D-0AF6-D938-2AC3-107DCBFEB36F}"/>
              </a:ext>
            </a:extLst>
          </p:cNvPr>
          <p:cNvSpPr>
            <a:spLocks noGrp="1"/>
          </p:cNvSpPr>
          <p:nvPr>
            <p:ph sz="half" idx="13"/>
          </p:nvPr>
        </p:nvSpPr>
        <p:spPr>
          <a:xfrm>
            <a:off x="4465981" y="2851495"/>
            <a:ext cx="3208752" cy="3151739"/>
          </a:xfrm>
        </p:spPr>
        <p:txBody>
          <a:bodyPr>
            <a:normAutofit/>
          </a:bodyPr>
          <a:lstStyle>
            <a:lvl1pPr>
              <a:lnSpc>
                <a:spcPct val="100000"/>
              </a:lnSpc>
              <a:defRPr sz="2000"/>
            </a:lvl1pPr>
            <a:lvl2pPr marL="800100" indent="-342900">
              <a:lnSpc>
                <a:spcPct val="100000"/>
              </a:lnSpc>
              <a:buFont typeface="Arial" panose="020B0604020202020204" pitchFamily="34" charset="0"/>
              <a:buChar char="•"/>
              <a:defRPr sz="2000"/>
            </a:lvl2pPr>
            <a:lvl3pPr marL="1257300" indent="-342900">
              <a:lnSpc>
                <a:spcPct val="100000"/>
              </a:lnSpc>
              <a:buFont typeface="Arial" panose="020B0604020202020204" pitchFamily="34" charset="0"/>
              <a:buChar char="•"/>
              <a:defRPr sz="2000"/>
            </a:lvl3pPr>
            <a:lvl4pPr marL="1714500" indent="-342900">
              <a:lnSpc>
                <a:spcPct val="100000"/>
              </a:lnSpc>
              <a:buFont typeface="Arial" panose="020B0604020202020204" pitchFamily="34" charset="0"/>
              <a:buChar char="•"/>
              <a:defRPr sz="2000"/>
            </a:lvl4pPr>
            <a:lvl5pPr marL="2171700" indent="-342900">
              <a:lnSpc>
                <a:spcPct val="100000"/>
              </a:lnSpc>
              <a:buFont typeface="Arial" panose="020B0604020202020204" pitchFamily="34" charset="0"/>
              <a:buChar cha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2">
            <a:extLst>
              <a:ext uri="{FF2B5EF4-FFF2-40B4-BE49-F238E27FC236}">
                <a16:creationId xmlns:a16="http://schemas.microsoft.com/office/drawing/2014/main" id="{946D7373-F411-C773-C98F-B70BC25FC832}"/>
              </a:ext>
            </a:extLst>
          </p:cNvPr>
          <p:cNvSpPr>
            <a:spLocks noGrp="1"/>
          </p:cNvSpPr>
          <p:nvPr>
            <p:ph type="body" idx="14"/>
          </p:nvPr>
        </p:nvSpPr>
        <p:spPr>
          <a:xfrm>
            <a:off x="8087486" y="1848680"/>
            <a:ext cx="3208752" cy="844823"/>
          </a:xfrm>
          <a:solidFill>
            <a:srgbClr val="212D65"/>
          </a:solidFill>
        </p:spPr>
        <p:txBody>
          <a:bodyPr anchor="t"/>
          <a:lstStyle>
            <a:lvl1pPr marL="0" indent="0">
              <a:lnSpc>
                <a:spcPct val="100000"/>
              </a:lnSpc>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Content Placeholder 3">
            <a:extLst>
              <a:ext uri="{FF2B5EF4-FFF2-40B4-BE49-F238E27FC236}">
                <a16:creationId xmlns:a16="http://schemas.microsoft.com/office/drawing/2014/main" id="{4069FE70-B9FA-57BF-FB64-4B1640A5872B}"/>
              </a:ext>
            </a:extLst>
          </p:cNvPr>
          <p:cNvSpPr>
            <a:spLocks noGrp="1"/>
          </p:cNvSpPr>
          <p:nvPr>
            <p:ph sz="half" idx="15"/>
          </p:nvPr>
        </p:nvSpPr>
        <p:spPr>
          <a:xfrm>
            <a:off x="8087486" y="2851495"/>
            <a:ext cx="3208752" cy="3151739"/>
          </a:xfrm>
        </p:spPr>
        <p:txBody>
          <a:bodyPr>
            <a:normAutofit/>
          </a:bodyPr>
          <a:lstStyle>
            <a:lvl1pPr>
              <a:lnSpc>
                <a:spcPct val="100000"/>
              </a:lnSpc>
              <a:defRPr sz="2000"/>
            </a:lvl1pPr>
            <a:lvl2pPr marL="800100" indent="-342900">
              <a:lnSpc>
                <a:spcPct val="100000"/>
              </a:lnSpc>
              <a:buFont typeface="Arial" panose="020B0604020202020204" pitchFamily="34" charset="0"/>
              <a:buChar char="•"/>
              <a:defRPr sz="2000"/>
            </a:lvl2pPr>
            <a:lvl3pPr marL="1257300" indent="-342900">
              <a:lnSpc>
                <a:spcPct val="100000"/>
              </a:lnSpc>
              <a:buFont typeface="Arial" panose="020B0604020202020204" pitchFamily="34" charset="0"/>
              <a:buChar char="•"/>
              <a:defRPr sz="2000"/>
            </a:lvl3pPr>
            <a:lvl4pPr marL="1714500" indent="-342900">
              <a:lnSpc>
                <a:spcPct val="100000"/>
              </a:lnSpc>
              <a:buFont typeface="Arial" panose="020B0604020202020204" pitchFamily="34" charset="0"/>
              <a:buChar char="•"/>
              <a:defRPr sz="2000"/>
            </a:lvl4pPr>
            <a:lvl5pPr marL="2171700" indent="-342900">
              <a:lnSpc>
                <a:spcPct val="100000"/>
              </a:lnSpc>
              <a:buFont typeface="Arial" panose="020B0604020202020204" pitchFamily="34" charset="0"/>
              <a:buChar cha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92500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Slide Alternative">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003DCBA5-1E2E-6200-7D79-A44C605B6AFC}"/>
              </a:ext>
            </a:extLst>
          </p:cNvPr>
          <p:cNvCxnSpPr>
            <a:cxnSpLocks/>
          </p:cNvCxnSpPr>
          <p:nvPr userDrawn="1"/>
        </p:nvCxnSpPr>
        <p:spPr>
          <a:xfrm>
            <a:off x="714968" y="4425929"/>
            <a:ext cx="6131188" cy="0"/>
          </a:xfrm>
          <a:prstGeom prst="line">
            <a:avLst/>
          </a:prstGeom>
          <a:ln w="12700">
            <a:solidFill>
              <a:srgbClr val="212D65"/>
            </a:solidFill>
          </a:ln>
        </p:spPr>
        <p:style>
          <a:lnRef idx="1">
            <a:schemeClr val="accent1"/>
          </a:lnRef>
          <a:fillRef idx="0">
            <a:schemeClr val="accent1"/>
          </a:fillRef>
          <a:effectRef idx="0">
            <a:schemeClr val="accent1"/>
          </a:effectRef>
          <a:fontRef idx="minor">
            <a:schemeClr val="tx1"/>
          </a:fontRef>
        </p:style>
      </p:cxnSp>
      <p:sp>
        <p:nvSpPr>
          <p:cNvPr id="29" name="Title 28">
            <a:extLst>
              <a:ext uri="{FF2B5EF4-FFF2-40B4-BE49-F238E27FC236}">
                <a16:creationId xmlns:a16="http://schemas.microsoft.com/office/drawing/2014/main" id="{21931399-C4D2-B5F9-E5BB-730D1F7CBA53}"/>
              </a:ext>
            </a:extLst>
          </p:cNvPr>
          <p:cNvSpPr>
            <a:spLocks noGrp="1"/>
          </p:cNvSpPr>
          <p:nvPr>
            <p:ph type="title" hasCustomPrompt="1"/>
          </p:nvPr>
        </p:nvSpPr>
        <p:spPr>
          <a:xfrm>
            <a:off x="714968" y="1830833"/>
            <a:ext cx="5716276" cy="2509247"/>
          </a:xfrm>
        </p:spPr>
        <p:txBody>
          <a:bodyPr>
            <a:noAutofit/>
          </a:bodyPr>
          <a:lstStyle>
            <a:lvl1pPr>
              <a:defRPr sz="7200">
                <a:solidFill>
                  <a:srgbClr val="212D65"/>
                </a:solidFill>
              </a:defRPr>
            </a:lvl1pPr>
          </a:lstStyle>
          <a:p>
            <a:r>
              <a:rPr lang="en-US" dirty="0"/>
              <a:t>Click To Add Text Here</a:t>
            </a:r>
          </a:p>
        </p:txBody>
      </p:sp>
      <p:sp>
        <p:nvSpPr>
          <p:cNvPr id="33" name="Text Placeholder 32">
            <a:extLst>
              <a:ext uri="{FF2B5EF4-FFF2-40B4-BE49-F238E27FC236}">
                <a16:creationId xmlns:a16="http://schemas.microsoft.com/office/drawing/2014/main" id="{8C63E43A-4C5B-AAC5-E990-41FC38AEB2FB}"/>
              </a:ext>
            </a:extLst>
          </p:cNvPr>
          <p:cNvSpPr>
            <a:spLocks noGrp="1"/>
          </p:cNvSpPr>
          <p:nvPr>
            <p:ph type="body" sz="quarter" idx="10" hasCustomPrompt="1"/>
          </p:nvPr>
        </p:nvSpPr>
        <p:spPr>
          <a:xfrm>
            <a:off x="813616" y="4567254"/>
            <a:ext cx="5617628" cy="402227"/>
          </a:xfrm>
        </p:spPr>
        <p:txBody>
          <a:bodyPr>
            <a:normAutofit/>
          </a:bodyPr>
          <a:lstStyle>
            <a:lvl1pPr marL="0" indent="0">
              <a:buNone/>
              <a:defRPr sz="2800" b="1">
                <a:solidFill>
                  <a:srgbClr val="212D65"/>
                </a:solidFill>
              </a:defRPr>
            </a:lvl1pPr>
          </a:lstStyle>
          <a:p>
            <a:pPr lvl="0"/>
            <a:r>
              <a:rPr lang="en-US" b="1" dirty="0"/>
              <a:t>Click To Add Date Here</a:t>
            </a:r>
            <a:endParaRPr lang="en-US" dirty="0"/>
          </a:p>
        </p:txBody>
      </p:sp>
      <p:sp>
        <p:nvSpPr>
          <p:cNvPr id="65" name="Picture Placeholder 64">
            <a:extLst>
              <a:ext uri="{FF2B5EF4-FFF2-40B4-BE49-F238E27FC236}">
                <a16:creationId xmlns:a16="http://schemas.microsoft.com/office/drawing/2014/main" id="{27B8B9E1-00F9-74B7-44B8-EE82D2B30C04}"/>
              </a:ext>
            </a:extLst>
          </p:cNvPr>
          <p:cNvSpPr>
            <a:spLocks noGrp="1"/>
          </p:cNvSpPr>
          <p:nvPr>
            <p:ph type="pic" sz="quarter" idx="11" hasCustomPrompt="1"/>
          </p:nvPr>
        </p:nvSpPr>
        <p:spPr>
          <a:xfrm>
            <a:off x="6985588" y="690574"/>
            <a:ext cx="5206412" cy="4965104"/>
          </a:xfrm>
          <a:custGeom>
            <a:avLst/>
            <a:gdLst>
              <a:gd name="connsiteX0" fmla="*/ 2603206 w 5206412"/>
              <a:gd name="connsiteY0" fmla="*/ 0 h 4965104"/>
              <a:gd name="connsiteX1" fmla="*/ 5206412 w 5206412"/>
              <a:gd name="connsiteY1" fmla="*/ 0 h 4965104"/>
              <a:gd name="connsiteX2" fmla="*/ 5206412 w 5206412"/>
              <a:gd name="connsiteY2" fmla="*/ 4965103 h 4965104"/>
              <a:gd name="connsiteX3" fmla="*/ 2603206 w 5206412"/>
              <a:gd name="connsiteY3" fmla="*/ 4965104 h 4965104"/>
              <a:gd name="connsiteX4" fmla="*/ 0 w 5206412"/>
              <a:gd name="connsiteY4" fmla="*/ 2482552 h 4965104"/>
              <a:gd name="connsiteX5" fmla="*/ 2603206 w 5206412"/>
              <a:gd name="connsiteY5" fmla="*/ 0 h 496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06412" h="4965104">
                <a:moveTo>
                  <a:pt x="2603206" y="0"/>
                </a:moveTo>
                <a:lnTo>
                  <a:pt x="5206412" y="0"/>
                </a:lnTo>
                <a:lnTo>
                  <a:pt x="5206412" y="4965103"/>
                </a:lnTo>
                <a:lnTo>
                  <a:pt x="2603206" y="4965104"/>
                </a:lnTo>
                <a:cubicBezTo>
                  <a:pt x="1165495" y="4965104"/>
                  <a:pt x="0" y="3853628"/>
                  <a:pt x="0" y="2482552"/>
                </a:cubicBezTo>
                <a:cubicBezTo>
                  <a:pt x="0" y="1111476"/>
                  <a:pt x="1165495" y="0"/>
                  <a:pt x="2603206" y="0"/>
                </a:cubicBezTo>
                <a:close/>
              </a:path>
            </a:pathLst>
          </a:custGeom>
        </p:spPr>
        <p:txBody>
          <a:bodyPr wrap="square">
            <a:noAutofit/>
          </a:bodyPr>
          <a:lstStyle>
            <a:lvl1pPr marL="0" indent="0" algn="r">
              <a:buNone/>
              <a:defRPr sz="1200">
                <a:solidFill>
                  <a:srgbClr val="212D65"/>
                </a:solidFill>
              </a:defRPr>
            </a:lvl1pPr>
          </a:lstStyle>
          <a:p>
            <a:r>
              <a:rPr lang="en-US" dirty="0"/>
              <a:t>Insert photo by clicking on icon</a:t>
            </a:r>
          </a:p>
        </p:txBody>
      </p:sp>
      <p:sp>
        <p:nvSpPr>
          <p:cNvPr id="3" name="Footer Placeholder 21">
            <a:extLst>
              <a:ext uri="{FF2B5EF4-FFF2-40B4-BE49-F238E27FC236}">
                <a16:creationId xmlns:a16="http://schemas.microsoft.com/office/drawing/2014/main" id="{6DDB0ECA-9472-7204-6A47-E5E230C98943}"/>
              </a:ext>
            </a:extLst>
          </p:cNvPr>
          <p:cNvSpPr>
            <a:spLocks noGrp="1"/>
          </p:cNvSpPr>
          <p:nvPr>
            <p:ph type="ftr" sz="quarter" idx="12"/>
          </p:nvPr>
        </p:nvSpPr>
        <p:spPr>
          <a:xfrm>
            <a:off x="10284781" y="6188640"/>
            <a:ext cx="1267803" cy="365125"/>
          </a:xfrm>
        </p:spPr>
        <p:txBody>
          <a:bodyPr/>
          <a:lstStyle/>
          <a:p>
            <a:r>
              <a:rPr lang="en-US" dirty="0"/>
              <a:t>/</a:t>
            </a:r>
            <a:r>
              <a:rPr lang="en-US" dirty="0" err="1"/>
              <a:t>nycschools</a:t>
            </a:r>
            <a:endParaRPr lang="en-US" dirty="0"/>
          </a:p>
        </p:txBody>
      </p:sp>
      <p:pic>
        <p:nvPicPr>
          <p:cNvPr id="7" name="Picture 6" descr="Social media icons for Facebook, Instagram, Twitter, and YouTube">
            <a:extLst>
              <a:ext uri="{FF2B5EF4-FFF2-40B4-BE49-F238E27FC236}">
                <a16:creationId xmlns:a16="http://schemas.microsoft.com/office/drawing/2014/main" id="{AC7004E4-2E24-4F81-B6B5-BF78A18AFBD7}"/>
              </a:ext>
            </a:extLst>
          </p:cNvPr>
          <p:cNvPicPr>
            <a:picLocks noChangeAspect="1"/>
          </p:cNvPicPr>
          <p:nvPr userDrawn="1"/>
        </p:nvPicPr>
        <p:blipFill>
          <a:blip r:embed="rId2"/>
          <a:stretch>
            <a:fillRect/>
          </a:stretch>
        </p:blipFill>
        <p:spPr>
          <a:xfrm>
            <a:off x="9208502" y="6237815"/>
            <a:ext cx="1183029" cy="262895"/>
          </a:xfrm>
          <a:prstGeom prst="rect">
            <a:avLst/>
          </a:prstGeom>
        </p:spPr>
      </p:pic>
      <p:sp>
        <p:nvSpPr>
          <p:cNvPr id="8" name="Footer Placeholder 4">
            <a:extLst>
              <a:ext uri="{FF2B5EF4-FFF2-40B4-BE49-F238E27FC236}">
                <a16:creationId xmlns:a16="http://schemas.microsoft.com/office/drawing/2014/main" id="{5A8550E6-FED6-39A8-9510-BD89D66332E6}"/>
              </a:ext>
            </a:extLst>
          </p:cNvPr>
          <p:cNvSpPr txBox="1">
            <a:spLocks/>
          </p:cNvSpPr>
          <p:nvPr userDrawn="1"/>
        </p:nvSpPr>
        <p:spPr>
          <a:xfrm>
            <a:off x="7365254" y="6188640"/>
            <a:ext cx="1591897" cy="365125"/>
          </a:xfrm>
          <a:prstGeom prst="rect">
            <a:avLst/>
          </a:prstGeom>
        </p:spPr>
        <p:txBody>
          <a:bodyPr vert="horz" lIns="91440" tIns="45720" rIns="91440" bIns="45720" rtlCol="0" anchor="ctr"/>
          <a:lstStyle>
            <a:defPPr>
              <a:defRPr lang="en-US"/>
            </a:defPPr>
            <a:lvl1pPr marL="0" algn="r" defTabSz="914400" rtl="0" eaLnBrk="1" latinLnBrk="0" hangingPunct="1">
              <a:defRPr sz="1400" b="1" i="0" kern="1200">
                <a:solidFill>
                  <a:srgbClr val="212D65"/>
                </a:solidFill>
                <a:latin typeface="HelveticaNeueLT Std" panose="020B0604020202020204" pitchFamily="34" charset="77"/>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err="1">
                <a:solidFill>
                  <a:srgbClr val="212D65"/>
                </a:solidFill>
                <a:latin typeface="Arial" panose="020B0604020202020204" pitchFamily="34" charset="0"/>
                <a:cs typeface="Arial" panose="020B0604020202020204" pitchFamily="34" charset="0"/>
              </a:rPr>
              <a:t>schools.nyc.gov</a:t>
            </a:r>
            <a:endParaRPr lang="en-US" dirty="0">
              <a:solidFill>
                <a:srgbClr val="212D65"/>
              </a:solidFill>
              <a:latin typeface="Arial" panose="020B0604020202020204" pitchFamily="34" charset="0"/>
              <a:cs typeface="Arial" panose="020B0604020202020204" pitchFamily="34" charset="0"/>
            </a:endParaRPr>
          </a:p>
        </p:txBody>
      </p:sp>
      <p:cxnSp>
        <p:nvCxnSpPr>
          <p:cNvPr id="13" name="Straight Connector 12">
            <a:extLst>
              <a:ext uri="{FF2B5EF4-FFF2-40B4-BE49-F238E27FC236}">
                <a16:creationId xmlns:a16="http://schemas.microsoft.com/office/drawing/2014/main" id="{13B0B87C-ED1F-E41D-309B-494353476293}"/>
              </a:ext>
              <a:ext uri="{C183D7F6-B498-43B3-948B-1728B52AA6E4}">
                <adec:decorative xmlns:adec="http://schemas.microsoft.com/office/drawing/2017/decorative" val="1"/>
              </a:ext>
            </a:extLst>
          </p:cNvPr>
          <p:cNvCxnSpPr>
            <a:cxnSpLocks/>
          </p:cNvCxnSpPr>
          <p:nvPr userDrawn="1"/>
        </p:nvCxnSpPr>
        <p:spPr>
          <a:xfrm>
            <a:off x="9054257" y="6208518"/>
            <a:ext cx="0" cy="321491"/>
          </a:xfrm>
          <a:prstGeom prst="line">
            <a:avLst/>
          </a:prstGeom>
          <a:ln w="9525">
            <a:solidFill>
              <a:srgbClr val="003365"/>
            </a:solidFill>
          </a:ln>
        </p:spPr>
        <p:style>
          <a:lnRef idx="1">
            <a:schemeClr val="accent1"/>
          </a:lnRef>
          <a:fillRef idx="0">
            <a:schemeClr val="accent1"/>
          </a:fillRef>
          <a:effectRef idx="0">
            <a:schemeClr val="accent1"/>
          </a:effectRef>
          <a:fontRef idx="minor">
            <a:schemeClr val="tx1"/>
          </a:fontRef>
        </p:style>
      </p:cxnSp>
      <p:pic>
        <p:nvPicPr>
          <p:cNvPr id="4" name="Picture 3" descr="N Y C Public Schools Logo">
            <a:extLst>
              <a:ext uri="{FF2B5EF4-FFF2-40B4-BE49-F238E27FC236}">
                <a16:creationId xmlns:a16="http://schemas.microsoft.com/office/drawing/2014/main" id="{F0294CC7-ABE8-2E05-E1E9-09D41D6152AE}"/>
              </a:ext>
            </a:extLst>
          </p:cNvPr>
          <p:cNvPicPr>
            <a:picLocks noChangeAspect="1"/>
          </p:cNvPicPr>
          <p:nvPr userDrawn="1"/>
        </p:nvPicPr>
        <p:blipFill>
          <a:blip r:embed="rId3"/>
          <a:stretch>
            <a:fillRect/>
          </a:stretch>
        </p:blipFill>
        <p:spPr>
          <a:xfrm>
            <a:off x="681518" y="6138405"/>
            <a:ext cx="1754512" cy="461713"/>
          </a:xfrm>
          <a:prstGeom prst="rect">
            <a:avLst/>
          </a:prstGeom>
        </p:spPr>
      </p:pic>
    </p:spTree>
    <p:extLst>
      <p:ext uri="{BB962C8B-B14F-4D97-AF65-F5344CB8AC3E}">
        <p14:creationId xmlns:p14="http://schemas.microsoft.com/office/powerpoint/2010/main" val="4524199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One Speaker">
    <p:spTree>
      <p:nvGrpSpPr>
        <p:cNvPr id="1" name=""/>
        <p:cNvGrpSpPr/>
        <p:nvPr/>
      </p:nvGrpSpPr>
      <p:grpSpPr>
        <a:xfrm>
          <a:off x="0" y="0"/>
          <a:ext cx="0" cy="0"/>
          <a:chOff x="0" y="0"/>
          <a:chExt cx="0" cy="0"/>
        </a:xfrm>
      </p:grpSpPr>
      <p:sp>
        <p:nvSpPr>
          <p:cNvPr id="8" name="Footer Placeholder 4">
            <a:extLst>
              <a:ext uri="{FF2B5EF4-FFF2-40B4-BE49-F238E27FC236}">
                <a16:creationId xmlns:a16="http://schemas.microsoft.com/office/drawing/2014/main" id="{3EE5286C-A85B-4148-E54D-3FEC62BBA2F5}"/>
              </a:ext>
            </a:extLst>
          </p:cNvPr>
          <p:cNvSpPr>
            <a:spLocks noGrp="1"/>
          </p:cNvSpPr>
          <p:nvPr>
            <p:ph type="ftr" sz="quarter" idx="3"/>
          </p:nvPr>
        </p:nvSpPr>
        <p:spPr>
          <a:xfrm>
            <a:off x="6394174" y="6188640"/>
            <a:ext cx="4330148" cy="365125"/>
          </a:xfrm>
          <a:prstGeom prst="rect">
            <a:avLst/>
          </a:prstGeom>
        </p:spPr>
        <p:txBody>
          <a:bodyPr vert="horz" lIns="91440" tIns="45720" rIns="91440" bIns="45720" rtlCol="0" anchor="ctr"/>
          <a:lstStyle>
            <a:lvl1pPr algn="r">
              <a:defRPr sz="1400" b="1" i="0">
                <a:solidFill>
                  <a:srgbClr val="212D65"/>
                </a:solidFill>
                <a:latin typeface="Arial" panose="020B0604020202020204" pitchFamily="34" charset="0"/>
                <a:cs typeface="Arial" panose="020B0604020202020204" pitchFamily="34" charset="0"/>
              </a:defRPr>
            </a:lvl1pPr>
          </a:lstStyle>
          <a:p>
            <a:r>
              <a:rPr lang="en-US" dirty="0"/>
              <a:t>/</a:t>
            </a:r>
            <a:r>
              <a:rPr lang="en-US" dirty="0" err="1"/>
              <a:t>nycschools</a:t>
            </a:r>
            <a:endParaRPr lang="en-US" dirty="0"/>
          </a:p>
        </p:txBody>
      </p:sp>
      <p:sp>
        <p:nvSpPr>
          <p:cNvPr id="9" name="Slide Number Placeholder 5">
            <a:extLst>
              <a:ext uri="{FF2B5EF4-FFF2-40B4-BE49-F238E27FC236}">
                <a16:creationId xmlns:a16="http://schemas.microsoft.com/office/drawing/2014/main" id="{949C89EA-C956-96D7-1C02-64A8F8BE641D}"/>
              </a:ext>
            </a:extLst>
          </p:cNvPr>
          <p:cNvSpPr>
            <a:spLocks noGrp="1"/>
          </p:cNvSpPr>
          <p:nvPr>
            <p:ph type="sldNum" sz="quarter" idx="4"/>
          </p:nvPr>
        </p:nvSpPr>
        <p:spPr>
          <a:xfrm>
            <a:off x="10889975" y="6198579"/>
            <a:ext cx="463826" cy="365125"/>
          </a:xfrm>
          <a:prstGeom prst="rect">
            <a:avLst/>
          </a:prstGeom>
        </p:spPr>
        <p:txBody>
          <a:bodyPr vert="horz" lIns="91440" tIns="45720" rIns="91440" bIns="45720" rtlCol="0" anchor="ctr"/>
          <a:lstStyle>
            <a:lvl1pPr algn="l">
              <a:defRPr sz="1200" b="1" i="0">
                <a:solidFill>
                  <a:srgbClr val="212D65"/>
                </a:solidFill>
                <a:latin typeface="HelveticaNeueLT Std Med" panose="020B0604020202020204" pitchFamily="34" charset="77"/>
                <a:cs typeface="Arial Black" panose="020B0604020202020204" pitchFamily="34" charset="0"/>
              </a:defRPr>
            </a:lvl1pPr>
          </a:lstStyle>
          <a:p>
            <a:fld id="{7C2970AF-A291-5743-8E35-23BDFBD6F832}" type="slidenum">
              <a:rPr lang="en-US" smtClean="0"/>
              <a:pPr/>
              <a:t>‹#›</a:t>
            </a:fld>
            <a:endParaRPr lang="en-US" dirty="0"/>
          </a:p>
        </p:txBody>
      </p:sp>
      <p:cxnSp>
        <p:nvCxnSpPr>
          <p:cNvPr id="10" name="Straight Connector 9">
            <a:extLst>
              <a:ext uri="{FF2B5EF4-FFF2-40B4-BE49-F238E27FC236}">
                <a16:creationId xmlns:a16="http://schemas.microsoft.com/office/drawing/2014/main" id="{5FD583B5-25E6-5468-11E0-2E725985D062}"/>
              </a:ext>
              <a:ext uri="{C183D7F6-B498-43B3-948B-1728B52AA6E4}">
                <adec:decorative xmlns:adec="http://schemas.microsoft.com/office/drawing/2017/decorative" val="1"/>
              </a:ext>
            </a:extLst>
          </p:cNvPr>
          <p:cNvCxnSpPr>
            <a:cxnSpLocks/>
          </p:cNvCxnSpPr>
          <p:nvPr userDrawn="1"/>
        </p:nvCxnSpPr>
        <p:spPr>
          <a:xfrm>
            <a:off x="10807148" y="6208518"/>
            <a:ext cx="0" cy="321491"/>
          </a:xfrm>
          <a:prstGeom prst="line">
            <a:avLst/>
          </a:prstGeom>
          <a:ln w="9525">
            <a:solidFill>
              <a:srgbClr val="003365"/>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E618D213-A342-440C-E405-3C40992663FC}"/>
              </a:ext>
            </a:extLst>
          </p:cNvPr>
          <p:cNvSpPr>
            <a:spLocks noGrp="1"/>
          </p:cNvSpPr>
          <p:nvPr>
            <p:ph type="pic" sz="quarter" idx="10" hasCustomPrompt="1"/>
          </p:nvPr>
        </p:nvSpPr>
        <p:spPr>
          <a:xfrm>
            <a:off x="805691" y="783949"/>
            <a:ext cx="4491865" cy="4494282"/>
          </a:xfrm>
          <a:prstGeom prst="ellipse">
            <a:avLst/>
          </a:prstGeom>
        </p:spPr>
        <p:txBody>
          <a:bodyPr>
            <a:normAutofit/>
          </a:bodyPr>
          <a:lstStyle>
            <a:lvl1pPr marL="0" indent="0" algn="ctr">
              <a:buNone/>
              <a:defRPr sz="1500"/>
            </a:lvl1pPr>
          </a:lstStyle>
          <a:p>
            <a:r>
              <a:rPr lang="en-US" dirty="0"/>
              <a:t>Insert photo by clicking on icon</a:t>
            </a:r>
          </a:p>
        </p:txBody>
      </p:sp>
      <p:sp>
        <p:nvSpPr>
          <p:cNvPr id="5" name="Title 1">
            <a:extLst>
              <a:ext uri="{FF2B5EF4-FFF2-40B4-BE49-F238E27FC236}">
                <a16:creationId xmlns:a16="http://schemas.microsoft.com/office/drawing/2014/main" id="{A947150C-4D25-1D88-65D2-F485B7955080}"/>
              </a:ext>
            </a:extLst>
          </p:cNvPr>
          <p:cNvSpPr>
            <a:spLocks noGrp="1"/>
          </p:cNvSpPr>
          <p:nvPr>
            <p:ph type="ctrTitle" hasCustomPrompt="1"/>
          </p:nvPr>
        </p:nvSpPr>
        <p:spPr>
          <a:xfrm>
            <a:off x="5804451" y="783949"/>
            <a:ext cx="5549348" cy="1505489"/>
          </a:xfrm>
        </p:spPr>
        <p:txBody>
          <a:bodyPr anchor="b">
            <a:normAutofit/>
          </a:bodyPr>
          <a:lstStyle>
            <a:lvl1pPr algn="l">
              <a:defRPr sz="5000"/>
            </a:lvl1pPr>
          </a:lstStyle>
          <a:p>
            <a:r>
              <a:rPr lang="en-US" dirty="0"/>
              <a:t>Click To Add Speaker Name</a:t>
            </a:r>
          </a:p>
        </p:txBody>
      </p:sp>
      <p:cxnSp>
        <p:nvCxnSpPr>
          <p:cNvPr id="7" name="Straight Connector 6">
            <a:extLst>
              <a:ext uri="{FF2B5EF4-FFF2-40B4-BE49-F238E27FC236}">
                <a16:creationId xmlns:a16="http://schemas.microsoft.com/office/drawing/2014/main" id="{4A7E68C3-83E3-8659-D96A-B2ADAAF6C3A8}"/>
              </a:ext>
              <a:ext uri="{C183D7F6-B498-43B3-948B-1728B52AA6E4}">
                <adec:decorative xmlns:adec="http://schemas.microsoft.com/office/drawing/2017/decorative" val="1"/>
              </a:ext>
            </a:extLst>
          </p:cNvPr>
          <p:cNvCxnSpPr>
            <a:cxnSpLocks/>
          </p:cNvCxnSpPr>
          <p:nvPr userDrawn="1"/>
        </p:nvCxnSpPr>
        <p:spPr>
          <a:xfrm>
            <a:off x="5297556" y="3220278"/>
            <a:ext cx="6056243" cy="0"/>
          </a:xfrm>
          <a:prstGeom prst="line">
            <a:avLst/>
          </a:prstGeom>
          <a:ln w="9525">
            <a:solidFill>
              <a:srgbClr val="789CD1"/>
            </a:solidFill>
          </a:ln>
        </p:spPr>
        <p:style>
          <a:lnRef idx="1">
            <a:schemeClr val="accent1"/>
          </a:lnRef>
          <a:fillRef idx="0">
            <a:schemeClr val="accent1"/>
          </a:fillRef>
          <a:effectRef idx="0">
            <a:schemeClr val="accent1"/>
          </a:effectRef>
          <a:fontRef idx="minor">
            <a:schemeClr val="tx1"/>
          </a:fontRef>
        </p:style>
      </p:cxnSp>
      <p:sp>
        <p:nvSpPr>
          <p:cNvPr id="11" name="Subtitle 2">
            <a:extLst>
              <a:ext uri="{FF2B5EF4-FFF2-40B4-BE49-F238E27FC236}">
                <a16:creationId xmlns:a16="http://schemas.microsoft.com/office/drawing/2014/main" id="{9B710E85-4127-E037-147B-EA406BB044CA}"/>
              </a:ext>
            </a:extLst>
          </p:cNvPr>
          <p:cNvSpPr>
            <a:spLocks noGrp="1"/>
          </p:cNvSpPr>
          <p:nvPr>
            <p:ph type="subTitle" idx="1" hasCustomPrompt="1"/>
          </p:nvPr>
        </p:nvSpPr>
        <p:spPr>
          <a:xfrm>
            <a:off x="5804451" y="3429000"/>
            <a:ext cx="5549348" cy="1828800"/>
          </a:xfrm>
        </p:spPr>
        <p:txBody>
          <a:bodyPr>
            <a:normAutofit/>
          </a:bodyPr>
          <a:lstStyle>
            <a:lvl1pPr marL="0" indent="0" algn="l">
              <a:lnSpc>
                <a:spcPct val="10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speaker details/bio.</a:t>
            </a:r>
          </a:p>
        </p:txBody>
      </p:sp>
      <p:sp>
        <p:nvSpPr>
          <p:cNvPr id="15" name="Text Placeholder 14">
            <a:extLst>
              <a:ext uri="{FF2B5EF4-FFF2-40B4-BE49-F238E27FC236}">
                <a16:creationId xmlns:a16="http://schemas.microsoft.com/office/drawing/2014/main" id="{322BC88E-028D-4E99-C4E5-6AEEB893F2B2}"/>
              </a:ext>
            </a:extLst>
          </p:cNvPr>
          <p:cNvSpPr>
            <a:spLocks noGrp="1"/>
          </p:cNvSpPr>
          <p:nvPr>
            <p:ph type="body" sz="quarter" idx="11" hasCustomPrompt="1"/>
          </p:nvPr>
        </p:nvSpPr>
        <p:spPr>
          <a:xfrm>
            <a:off x="5803900" y="2289438"/>
            <a:ext cx="5549900" cy="722113"/>
          </a:xfrm>
        </p:spPr>
        <p:txBody>
          <a:bodyPr>
            <a:normAutofit/>
          </a:bodyPr>
          <a:lstStyle>
            <a:lvl1pPr marL="0" indent="0">
              <a:lnSpc>
                <a:spcPct val="100000"/>
              </a:lnSpc>
              <a:buNone/>
              <a:defRPr sz="1800" b="1"/>
            </a:lvl1pPr>
          </a:lstStyle>
          <a:p>
            <a:pPr lvl="0"/>
            <a:r>
              <a:rPr lang="en-US" dirty="0"/>
              <a:t>Click To Add Speaker Title</a:t>
            </a:r>
          </a:p>
        </p:txBody>
      </p:sp>
    </p:spTree>
    <p:extLst>
      <p:ext uri="{BB962C8B-B14F-4D97-AF65-F5344CB8AC3E}">
        <p14:creationId xmlns:p14="http://schemas.microsoft.com/office/powerpoint/2010/main" val="27420915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One Speaker Alternativ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6121EF5-B610-9EAB-E7C5-30360F27CFEF}"/>
              </a:ext>
              <a:ext uri="{C183D7F6-B498-43B3-948B-1728B52AA6E4}">
                <adec:decorative xmlns:adec="http://schemas.microsoft.com/office/drawing/2017/decorative" val="1"/>
              </a:ext>
            </a:extLst>
          </p:cNvPr>
          <p:cNvSpPr/>
          <p:nvPr userDrawn="1"/>
        </p:nvSpPr>
        <p:spPr>
          <a:xfrm>
            <a:off x="0" y="1"/>
            <a:ext cx="12192000" cy="3220278"/>
          </a:xfrm>
          <a:prstGeom prst="rect">
            <a:avLst/>
          </a:prstGeom>
          <a:solidFill>
            <a:srgbClr val="B8D1E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4">
            <a:extLst>
              <a:ext uri="{FF2B5EF4-FFF2-40B4-BE49-F238E27FC236}">
                <a16:creationId xmlns:a16="http://schemas.microsoft.com/office/drawing/2014/main" id="{3EE5286C-A85B-4148-E54D-3FEC62BBA2F5}"/>
              </a:ext>
            </a:extLst>
          </p:cNvPr>
          <p:cNvSpPr>
            <a:spLocks noGrp="1"/>
          </p:cNvSpPr>
          <p:nvPr>
            <p:ph type="ftr" sz="quarter" idx="3"/>
          </p:nvPr>
        </p:nvSpPr>
        <p:spPr>
          <a:xfrm>
            <a:off x="6394174" y="6188640"/>
            <a:ext cx="4330148" cy="365125"/>
          </a:xfrm>
          <a:prstGeom prst="rect">
            <a:avLst/>
          </a:prstGeom>
        </p:spPr>
        <p:txBody>
          <a:bodyPr vert="horz" lIns="91440" tIns="45720" rIns="91440" bIns="45720" rtlCol="0" anchor="ctr"/>
          <a:lstStyle>
            <a:lvl1pPr algn="r">
              <a:defRPr sz="1400" b="1" i="0">
                <a:solidFill>
                  <a:srgbClr val="212D65"/>
                </a:solidFill>
                <a:latin typeface="Arial" panose="020B0604020202020204" pitchFamily="34" charset="0"/>
                <a:cs typeface="Arial" panose="020B0604020202020204" pitchFamily="34" charset="0"/>
              </a:defRPr>
            </a:lvl1pPr>
          </a:lstStyle>
          <a:p>
            <a:r>
              <a:rPr lang="en-US" dirty="0"/>
              <a:t>/</a:t>
            </a:r>
            <a:r>
              <a:rPr lang="en-US" dirty="0" err="1"/>
              <a:t>nycschools</a:t>
            </a:r>
            <a:endParaRPr lang="en-US" dirty="0"/>
          </a:p>
        </p:txBody>
      </p:sp>
      <p:sp>
        <p:nvSpPr>
          <p:cNvPr id="9" name="Slide Number Placeholder 5">
            <a:extLst>
              <a:ext uri="{FF2B5EF4-FFF2-40B4-BE49-F238E27FC236}">
                <a16:creationId xmlns:a16="http://schemas.microsoft.com/office/drawing/2014/main" id="{949C89EA-C956-96D7-1C02-64A8F8BE641D}"/>
              </a:ext>
            </a:extLst>
          </p:cNvPr>
          <p:cNvSpPr>
            <a:spLocks noGrp="1"/>
          </p:cNvSpPr>
          <p:nvPr>
            <p:ph type="sldNum" sz="quarter" idx="4"/>
          </p:nvPr>
        </p:nvSpPr>
        <p:spPr>
          <a:xfrm>
            <a:off x="10889975" y="6198579"/>
            <a:ext cx="463826" cy="365125"/>
          </a:xfrm>
          <a:prstGeom prst="rect">
            <a:avLst/>
          </a:prstGeom>
        </p:spPr>
        <p:txBody>
          <a:bodyPr vert="horz" lIns="91440" tIns="45720" rIns="91440" bIns="45720" rtlCol="0" anchor="ctr"/>
          <a:lstStyle>
            <a:lvl1pPr algn="l">
              <a:defRPr sz="1200" b="1" i="0">
                <a:solidFill>
                  <a:srgbClr val="212D65"/>
                </a:solidFill>
                <a:latin typeface="HelveticaNeueLT Std Med" panose="020B0604020202020204" pitchFamily="34" charset="77"/>
                <a:cs typeface="Arial Black" panose="020B0604020202020204" pitchFamily="34" charset="0"/>
              </a:defRPr>
            </a:lvl1pPr>
          </a:lstStyle>
          <a:p>
            <a:fld id="{7C2970AF-A291-5743-8E35-23BDFBD6F832}" type="slidenum">
              <a:rPr lang="en-US" smtClean="0"/>
              <a:pPr/>
              <a:t>‹#›</a:t>
            </a:fld>
            <a:endParaRPr lang="en-US" dirty="0"/>
          </a:p>
        </p:txBody>
      </p:sp>
      <p:cxnSp>
        <p:nvCxnSpPr>
          <p:cNvPr id="10" name="Straight Connector 9">
            <a:extLst>
              <a:ext uri="{FF2B5EF4-FFF2-40B4-BE49-F238E27FC236}">
                <a16:creationId xmlns:a16="http://schemas.microsoft.com/office/drawing/2014/main" id="{5FD583B5-25E6-5468-11E0-2E725985D062}"/>
              </a:ext>
              <a:ext uri="{C183D7F6-B498-43B3-948B-1728B52AA6E4}">
                <adec:decorative xmlns:adec="http://schemas.microsoft.com/office/drawing/2017/decorative" val="1"/>
              </a:ext>
            </a:extLst>
          </p:cNvPr>
          <p:cNvCxnSpPr>
            <a:cxnSpLocks/>
          </p:cNvCxnSpPr>
          <p:nvPr userDrawn="1"/>
        </p:nvCxnSpPr>
        <p:spPr>
          <a:xfrm>
            <a:off x="10807148" y="6208518"/>
            <a:ext cx="0" cy="321491"/>
          </a:xfrm>
          <a:prstGeom prst="line">
            <a:avLst/>
          </a:prstGeom>
          <a:ln w="9525">
            <a:solidFill>
              <a:srgbClr val="003365"/>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E618D213-A342-440C-E405-3C40992663FC}"/>
              </a:ext>
            </a:extLst>
          </p:cNvPr>
          <p:cNvSpPr>
            <a:spLocks noGrp="1"/>
          </p:cNvSpPr>
          <p:nvPr>
            <p:ph type="pic" sz="quarter" idx="10" hasCustomPrompt="1"/>
          </p:nvPr>
        </p:nvSpPr>
        <p:spPr>
          <a:xfrm>
            <a:off x="805691" y="783949"/>
            <a:ext cx="4491865" cy="4494282"/>
          </a:xfrm>
          <a:prstGeom prst="ellipse">
            <a:avLst/>
          </a:prstGeom>
        </p:spPr>
        <p:txBody>
          <a:bodyPr>
            <a:normAutofit/>
          </a:bodyPr>
          <a:lstStyle>
            <a:lvl1pPr marL="0" indent="0" algn="ctr">
              <a:buNone/>
              <a:defRPr sz="1500"/>
            </a:lvl1pPr>
          </a:lstStyle>
          <a:p>
            <a:r>
              <a:rPr lang="en-US" dirty="0"/>
              <a:t>Insert photo by clicking on icon</a:t>
            </a:r>
          </a:p>
        </p:txBody>
      </p:sp>
      <p:sp>
        <p:nvSpPr>
          <p:cNvPr id="5" name="Title 1">
            <a:extLst>
              <a:ext uri="{FF2B5EF4-FFF2-40B4-BE49-F238E27FC236}">
                <a16:creationId xmlns:a16="http://schemas.microsoft.com/office/drawing/2014/main" id="{A947150C-4D25-1D88-65D2-F485B7955080}"/>
              </a:ext>
            </a:extLst>
          </p:cNvPr>
          <p:cNvSpPr>
            <a:spLocks noGrp="1"/>
          </p:cNvSpPr>
          <p:nvPr>
            <p:ph type="ctrTitle" hasCustomPrompt="1"/>
          </p:nvPr>
        </p:nvSpPr>
        <p:spPr>
          <a:xfrm>
            <a:off x="5804451" y="783949"/>
            <a:ext cx="5549348" cy="1505489"/>
          </a:xfrm>
        </p:spPr>
        <p:txBody>
          <a:bodyPr anchor="b">
            <a:normAutofit/>
          </a:bodyPr>
          <a:lstStyle>
            <a:lvl1pPr algn="l">
              <a:defRPr sz="5000"/>
            </a:lvl1pPr>
          </a:lstStyle>
          <a:p>
            <a:r>
              <a:rPr lang="en-US" dirty="0"/>
              <a:t>Click To Add Speaker Name</a:t>
            </a:r>
          </a:p>
        </p:txBody>
      </p:sp>
      <p:cxnSp>
        <p:nvCxnSpPr>
          <p:cNvPr id="7" name="Straight Connector 6">
            <a:extLst>
              <a:ext uri="{FF2B5EF4-FFF2-40B4-BE49-F238E27FC236}">
                <a16:creationId xmlns:a16="http://schemas.microsoft.com/office/drawing/2014/main" id="{4A7E68C3-83E3-8659-D96A-B2ADAAF6C3A8}"/>
              </a:ext>
              <a:ext uri="{C183D7F6-B498-43B3-948B-1728B52AA6E4}">
                <adec:decorative xmlns:adec="http://schemas.microsoft.com/office/drawing/2017/decorative" val="1"/>
              </a:ext>
            </a:extLst>
          </p:cNvPr>
          <p:cNvCxnSpPr>
            <a:cxnSpLocks/>
          </p:cNvCxnSpPr>
          <p:nvPr userDrawn="1"/>
        </p:nvCxnSpPr>
        <p:spPr>
          <a:xfrm>
            <a:off x="5297556" y="3220278"/>
            <a:ext cx="6056243" cy="0"/>
          </a:xfrm>
          <a:prstGeom prst="line">
            <a:avLst/>
          </a:prstGeom>
          <a:ln w="9525">
            <a:solidFill>
              <a:srgbClr val="789CD1"/>
            </a:solidFill>
          </a:ln>
        </p:spPr>
        <p:style>
          <a:lnRef idx="1">
            <a:schemeClr val="accent1"/>
          </a:lnRef>
          <a:fillRef idx="0">
            <a:schemeClr val="accent1"/>
          </a:fillRef>
          <a:effectRef idx="0">
            <a:schemeClr val="accent1"/>
          </a:effectRef>
          <a:fontRef idx="minor">
            <a:schemeClr val="tx1"/>
          </a:fontRef>
        </p:style>
      </p:cxnSp>
      <p:sp>
        <p:nvSpPr>
          <p:cNvPr id="11" name="Subtitle 2">
            <a:extLst>
              <a:ext uri="{FF2B5EF4-FFF2-40B4-BE49-F238E27FC236}">
                <a16:creationId xmlns:a16="http://schemas.microsoft.com/office/drawing/2014/main" id="{9B710E85-4127-E037-147B-EA406BB044CA}"/>
              </a:ext>
            </a:extLst>
          </p:cNvPr>
          <p:cNvSpPr>
            <a:spLocks noGrp="1"/>
          </p:cNvSpPr>
          <p:nvPr>
            <p:ph type="subTitle" idx="1" hasCustomPrompt="1"/>
          </p:nvPr>
        </p:nvSpPr>
        <p:spPr>
          <a:xfrm>
            <a:off x="5804451" y="3429000"/>
            <a:ext cx="5549348" cy="1828800"/>
          </a:xfrm>
        </p:spPr>
        <p:txBody>
          <a:bodyPr>
            <a:normAutofit/>
          </a:bodyPr>
          <a:lstStyle>
            <a:lvl1pPr marL="0" indent="0" algn="l">
              <a:lnSpc>
                <a:spcPct val="10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speaker details/bio.</a:t>
            </a:r>
          </a:p>
        </p:txBody>
      </p:sp>
      <p:sp>
        <p:nvSpPr>
          <p:cNvPr id="15" name="Text Placeholder 14">
            <a:extLst>
              <a:ext uri="{FF2B5EF4-FFF2-40B4-BE49-F238E27FC236}">
                <a16:creationId xmlns:a16="http://schemas.microsoft.com/office/drawing/2014/main" id="{322BC88E-028D-4E99-C4E5-6AEEB893F2B2}"/>
              </a:ext>
            </a:extLst>
          </p:cNvPr>
          <p:cNvSpPr>
            <a:spLocks noGrp="1"/>
          </p:cNvSpPr>
          <p:nvPr>
            <p:ph type="body" sz="quarter" idx="11" hasCustomPrompt="1"/>
          </p:nvPr>
        </p:nvSpPr>
        <p:spPr>
          <a:xfrm>
            <a:off x="5803900" y="2289438"/>
            <a:ext cx="5549900" cy="722113"/>
          </a:xfrm>
        </p:spPr>
        <p:txBody>
          <a:bodyPr>
            <a:normAutofit/>
          </a:bodyPr>
          <a:lstStyle>
            <a:lvl1pPr marL="0" indent="0">
              <a:lnSpc>
                <a:spcPct val="100000"/>
              </a:lnSpc>
              <a:buNone/>
              <a:defRPr sz="1800" b="1"/>
            </a:lvl1pPr>
          </a:lstStyle>
          <a:p>
            <a:pPr lvl="0"/>
            <a:r>
              <a:rPr lang="en-US" dirty="0"/>
              <a:t>Click To Add Speaker Title</a:t>
            </a:r>
          </a:p>
        </p:txBody>
      </p:sp>
    </p:spTree>
    <p:extLst>
      <p:ext uri="{BB962C8B-B14F-4D97-AF65-F5344CB8AC3E}">
        <p14:creationId xmlns:p14="http://schemas.microsoft.com/office/powerpoint/2010/main" val="11195849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Speakers">
    <p:spTree>
      <p:nvGrpSpPr>
        <p:cNvPr id="1" name=""/>
        <p:cNvGrpSpPr/>
        <p:nvPr/>
      </p:nvGrpSpPr>
      <p:grpSpPr>
        <a:xfrm>
          <a:off x="0" y="0"/>
          <a:ext cx="0" cy="0"/>
          <a:chOff x="0" y="0"/>
          <a:chExt cx="0" cy="0"/>
        </a:xfrm>
      </p:grpSpPr>
      <p:sp>
        <p:nvSpPr>
          <p:cNvPr id="8" name="Footer Placeholder 4">
            <a:extLst>
              <a:ext uri="{FF2B5EF4-FFF2-40B4-BE49-F238E27FC236}">
                <a16:creationId xmlns:a16="http://schemas.microsoft.com/office/drawing/2014/main" id="{3EE5286C-A85B-4148-E54D-3FEC62BBA2F5}"/>
              </a:ext>
            </a:extLst>
          </p:cNvPr>
          <p:cNvSpPr>
            <a:spLocks noGrp="1"/>
          </p:cNvSpPr>
          <p:nvPr>
            <p:ph type="ftr" sz="quarter" idx="3"/>
          </p:nvPr>
        </p:nvSpPr>
        <p:spPr>
          <a:xfrm>
            <a:off x="6394174" y="6188640"/>
            <a:ext cx="4330148" cy="365125"/>
          </a:xfrm>
          <a:prstGeom prst="rect">
            <a:avLst/>
          </a:prstGeom>
        </p:spPr>
        <p:txBody>
          <a:bodyPr vert="horz" lIns="91440" tIns="45720" rIns="91440" bIns="45720" rtlCol="0" anchor="ctr"/>
          <a:lstStyle>
            <a:lvl1pPr algn="r">
              <a:defRPr sz="1400" b="1" i="0">
                <a:solidFill>
                  <a:srgbClr val="212D65"/>
                </a:solidFill>
                <a:latin typeface="Arial" panose="020B0604020202020204" pitchFamily="34" charset="0"/>
                <a:cs typeface="Arial" panose="020B0604020202020204" pitchFamily="34" charset="0"/>
              </a:defRPr>
            </a:lvl1pPr>
          </a:lstStyle>
          <a:p>
            <a:r>
              <a:rPr lang="en-US" dirty="0"/>
              <a:t>/</a:t>
            </a:r>
            <a:r>
              <a:rPr lang="en-US" dirty="0" err="1"/>
              <a:t>nycschools</a:t>
            </a:r>
            <a:endParaRPr lang="en-US" dirty="0"/>
          </a:p>
        </p:txBody>
      </p:sp>
      <p:sp>
        <p:nvSpPr>
          <p:cNvPr id="9" name="Slide Number Placeholder 5">
            <a:extLst>
              <a:ext uri="{FF2B5EF4-FFF2-40B4-BE49-F238E27FC236}">
                <a16:creationId xmlns:a16="http://schemas.microsoft.com/office/drawing/2014/main" id="{949C89EA-C956-96D7-1C02-64A8F8BE641D}"/>
              </a:ext>
            </a:extLst>
          </p:cNvPr>
          <p:cNvSpPr>
            <a:spLocks noGrp="1"/>
          </p:cNvSpPr>
          <p:nvPr>
            <p:ph type="sldNum" sz="quarter" idx="4"/>
          </p:nvPr>
        </p:nvSpPr>
        <p:spPr>
          <a:xfrm>
            <a:off x="10889975" y="6198579"/>
            <a:ext cx="463826" cy="365125"/>
          </a:xfrm>
          <a:prstGeom prst="rect">
            <a:avLst/>
          </a:prstGeom>
        </p:spPr>
        <p:txBody>
          <a:bodyPr vert="horz" lIns="91440" tIns="45720" rIns="91440" bIns="45720" rtlCol="0" anchor="ctr"/>
          <a:lstStyle>
            <a:lvl1pPr algn="l">
              <a:defRPr sz="1200" b="1" i="0">
                <a:solidFill>
                  <a:srgbClr val="212D65"/>
                </a:solidFill>
                <a:latin typeface="Arial" panose="020B0604020202020204" pitchFamily="34" charset="0"/>
                <a:cs typeface="Arial" panose="020B0604020202020204" pitchFamily="34" charset="0"/>
              </a:defRPr>
            </a:lvl1pPr>
          </a:lstStyle>
          <a:p>
            <a:fld id="{7C2970AF-A291-5743-8E35-23BDFBD6F832}" type="slidenum">
              <a:rPr lang="en-US" smtClean="0"/>
              <a:pPr/>
              <a:t>‹#›</a:t>
            </a:fld>
            <a:endParaRPr lang="en-US" dirty="0"/>
          </a:p>
        </p:txBody>
      </p:sp>
      <p:cxnSp>
        <p:nvCxnSpPr>
          <p:cNvPr id="10" name="Straight Connector 9">
            <a:extLst>
              <a:ext uri="{FF2B5EF4-FFF2-40B4-BE49-F238E27FC236}">
                <a16:creationId xmlns:a16="http://schemas.microsoft.com/office/drawing/2014/main" id="{5FD583B5-25E6-5468-11E0-2E725985D062}"/>
              </a:ext>
              <a:ext uri="{C183D7F6-B498-43B3-948B-1728B52AA6E4}">
                <adec:decorative xmlns:adec="http://schemas.microsoft.com/office/drawing/2017/decorative" val="1"/>
              </a:ext>
            </a:extLst>
          </p:cNvPr>
          <p:cNvCxnSpPr>
            <a:cxnSpLocks/>
          </p:cNvCxnSpPr>
          <p:nvPr userDrawn="1"/>
        </p:nvCxnSpPr>
        <p:spPr>
          <a:xfrm>
            <a:off x="10807148" y="6208518"/>
            <a:ext cx="0" cy="321491"/>
          </a:xfrm>
          <a:prstGeom prst="line">
            <a:avLst/>
          </a:prstGeom>
          <a:ln w="9525">
            <a:solidFill>
              <a:srgbClr val="003365"/>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E618D213-A342-440C-E405-3C40992663FC}"/>
              </a:ext>
            </a:extLst>
          </p:cNvPr>
          <p:cNvSpPr>
            <a:spLocks noGrp="1"/>
          </p:cNvSpPr>
          <p:nvPr>
            <p:ph type="pic" sz="quarter" idx="10" hasCustomPrompt="1"/>
          </p:nvPr>
        </p:nvSpPr>
        <p:spPr>
          <a:xfrm>
            <a:off x="1600821" y="654740"/>
            <a:ext cx="3319041" cy="3320827"/>
          </a:xfrm>
          <a:prstGeom prst="ellipse">
            <a:avLst/>
          </a:prstGeom>
        </p:spPr>
        <p:txBody>
          <a:bodyPr>
            <a:normAutofit/>
          </a:bodyPr>
          <a:lstStyle>
            <a:lvl1pPr marL="0" indent="0" algn="ctr">
              <a:buNone/>
              <a:defRPr sz="1500"/>
            </a:lvl1pPr>
          </a:lstStyle>
          <a:p>
            <a:r>
              <a:rPr lang="en-US" dirty="0"/>
              <a:t>Insert photo by clicking on icon</a:t>
            </a:r>
          </a:p>
        </p:txBody>
      </p:sp>
      <p:sp>
        <p:nvSpPr>
          <p:cNvPr id="5" name="Title 1">
            <a:extLst>
              <a:ext uri="{FF2B5EF4-FFF2-40B4-BE49-F238E27FC236}">
                <a16:creationId xmlns:a16="http://schemas.microsoft.com/office/drawing/2014/main" id="{A947150C-4D25-1D88-65D2-F485B7955080}"/>
              </a:ext>
            </a:extLst>
          </p:cNvPr>
          <p:cNvSpPr>
            <a:spLocks noGrp="1"/>
          </p:cNvSpPr>
          <p:nvPr>
            <p:ph type="ctrTitle" hasCustomPrompt="1"/>
          </p:nvPr>
        </p:nvSpPr>
        <p:spPr>
          <a:xfrm>
            <a:off x="805693" y="4148230"/>
            <a:ext cx="4809914" cy="465223"/>
          </a:xfrm>
        </p:spPr>
        <p:txBody>
          <a:bodyPr anchor="b">
            <a:normAutofit/>
          </a:bodyPr>
          <a:lstStyle>
            <a:lvl1pPr algn="ctr">
              <a:defRPr sz="2400" spc="0"/>
            </a:lvl1pPr>
          </a:lstStyle>
          <a:p>
            <a:r>
              <a:rPr lang="en-US" dirty="0"/>
              <a:t>Click To Add Speaker Name</a:t>
            </a:r>
          </a:p>
        </p:txBody>
      </p:sp>
      <p:sp>
        <p:nvSpPr>
          <p:cNvPr id="11" name="Subtitle 2">
            <a:extLst>
              <a:ext uri="{FF2B5EF4-FFF2-40B4-BE49-F238E27FC236}">
                <a16:creationId xmlns:a16="http://schemas.microsoft.com/office/drawing/2014/main" id="{9B710E85-4127-E037-147B-EA406BB044CA}"/>
              </a:ext>
            </a:extLst>
          </p:cNvPr>
          <p:cNvSpPr>
            <a:spLocks noGrp="1"/>
          </p:cNvSpPr>
          <p:nvPr>
            <p:ph type="subTitle" idx="1" hasCustomPrompt="1"/>
          </p:nvPr>
        </p:nvSpPr>
        <p:spPr>
          <a:xfrm>
            <a:off x="805692" y="4979565"/>
            <a:ext cx="4809917" cy="1024687"/>
          </a:xfrm>
        </p:spPr>
        <p:txBody>
          <a:bodyPr>
            <a:normAutofit/>
          </a:bodyPr>
          <a:lstStyle>
            <a:lvl1pPr marL="0" indent="0" algn="ctr">
              <a:lnSpc>
                <a:spcPct val="100000"/>
              </a:lnSpc>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speaker details/bio.</a:t>
            </a:r>
          </a:p>
        </p:txBody>
      </p:sp>
      <p:cxnSp>
        <p:nvCxnSpPr>
          <p:cNvPr id="2" name="Straight Connector 1">
            <a:extLst>
              <a:ext uri="{FF2B5EF4-FFF2-40B4-BE49-F238E27FC236}">
                <a16:creationId xmlns:a16="http://schemas.microsoft.com/office/drawing/2014/main" id="{60B15E3F-339F-09A5-08A8-A1D65145D9A5}"/>
              </a:ext>
              <a:ext uri="{C183D7F6-B498-43B3-948B-1728B52AA6E4}">
                <adec:decorative xmlns:adec="http://schemas.microsoft.com/office/drawing/2017/decorative" val="1"/>
              </a:ext>
            </a:extLst>
          </p:cNvPr>
          <p:cNvCxnSpPr>
            <a:cxnSpLocks/>
          </p:cNvCxnSpPr>
          <p:nvPr userDrawn="1"/>
        </p:nvCxnSpPr>
        <p:spPr>
          <a:xfrm>
            <a:off x="6096000" y="783949"/>
            <a:ext cx="0" cy="5219286"/>
          </a:xfrm>
          <a:prstGeom prst="line">
            <a:avLst/>
          </a:prstGeom>
          <a:ln w="9525">
            <a:solidFill>
              <a:srgbClr val="789CD1"/>
            </a:solidFill>
          </a:ln>
        </p:spPr>
        <p:style>
          <a:lnRef idx="1">
            <a:schemeClr val="accent1"/>
          </a:lnRef>
          <a:fillRef idx="0">
            <a:schemeClr val="accent1"/>
          </a:fillRef>
          <a:effectRef idx="0">
            <a:schemeClr val="accent1"/>
          </a:effectRef>
          <a:fontRef idx="minor">
            <a:schemeClr val="tx1"/>
          </a:fontRef>
        </p:style>
      </p:cxnSp>
      <p:sp>
        <p:nvSpPr>
          <p:cNvPr id="6" name="Text Placeholder 14">
            <a:extLst>
              <a:ext uri="{FF2B5EF4-FFF2-40B4-BE49-F238E27FC236}">
                <a16:creationId xmlns:a16="http://schemas.microsoft.com/office/drawing/2014/main" id="{6B93CF27-B229-1679-AB78-581CC5B90DF6}"/>
              </a:ext>
            </a:extLst>
          </p:cNvPr>
          <p:cNvSpPr>
            <a:spLocks noGrp="1"/>
          </p:cNvSpPr>
          <p:nvPr>
            <p:ph type="body" sz="quarter" idx="11" hasCustomPrompt="1"/>
          </p:nvPr>
        </p:nvSpPr>
        <p:spPr>
          <a:xfrm>
            <a:off x="805692" y="4613453"/>
            <a:ext cx="4809915" cy="292926"/>
          </a:xfrm>
        </p:spPr>
        <p:txBody>
          <a:bodyPr>
            <a:noAutofit/>
          </a:bodyPr>
          <a:lstStyle>
            <a:lvl1pPr marL="0" indent="0" algn="ctr">
              <a:lnSpc>
                <a:spcPct val="100000"/>
              </a:lnSpc>
              <a:buNone/>
              <a:defRPr sz="1400" b="1" i="0"/>
            </a:lvl1pPr>
          </a:lstStyle>
          <a:p>
            <a:pPr lvl="0"/>
            <a:r>
              <a:rPr lang="en-US" dirty="0"/>
              <a:t>Click To Add Speaker Title</a:t>
            </a:r>
          </a:p>
        </p:txBody>
      </p:sp>
      <p:sp>
        <p:nvSpPr>
          <p:cNvPr id="12" name="Picture Placeholder 3">
            <a:extLst>
              <a:ext uri="{FF2B5EF4-FFF2-40B4-BE49-F238E27FC236}">
                <a16:creationId xmlns:a16="http://schemas.microsoft.com/office/drawing/2014/main" id="{1B6F4773-B7B8-058B-4B73-9638687C35DB}"/>
              </a:ext>
            </a:extLst>
          </p:cNvPr>
          <p:cNvSpPr>
            <a:spLocks noGrp="1"/>
          </p:cNvSpPr>
          <p:nvPr>
            <p:ph type="pic" sz="quarter" idx="12" hasCustomPrompt="1"/>
          </p:nvPr>
        </p:nvSpPr>
        <p:spPr>
          <a:xfrm>
            <a:off x="7339013" y="654740"/>
            <a:ext cx="3319041" cy="3320827"/>
          </a:xfrm>
          <a:prstGeom prst="ellipse">
            <a:avLst/>
          </a:prstGeom>
        </p:spPr>
        <p:txBody>
          <a:bodyPr>
            <a:normAutofit/>
          </a:bodyPr>
          <a:lstStyle>
            <a:lvl1pPr marL="0" indent="0" algn="ctr">
              <a:buNone/>
              <a:defRPr sz="1500"/>
            </a:lvl1pPr>
          </a:lstStyle>
          <a:p>
            <a:r>
              <a:rPr lang="en-US" dirty="0"/>
              <a:t>Insert photo by clicking on icon</a:t>
            </a:r>
          </a:p>
        </p:txBody>
      </p:sp>
      <p:sp>
        <p:nvSpPr>
          <p:cNvPr id="16" name="Text Placeholder 14">
            <a:extLst>
              <a:ext uri="{FF2B5EF4-FFF2-40B4-BE49-F238E27FC236}">
                <a16:creationId xmlns:a16="http://schemas.microsoft.com/office/drawing/2014/main" id="{B9EE94B3-DE84-BE26-BE4E-6E50465B25E3}"/>
              </a:ext>
            </a:extLst>
          </p:cNvPr>
          <p:cNvSpPr>
            <a:spLocks noGrp="1"/>
          </p:cNvSpPr>
          <p:nvPr>
            <p:ph type="body" sz="quarter" idx="13" hasCustomPrompt="1"/>
          </p:nvPr>
        </p:nvSpPr>
        <p:spPr>
          <a:xfrm>
            <a:off x="6543884" y="4613453"/>
            <a:ext cx="4809915" cy="292926"/>
          </a:xfrm>
        </p:spPr>
        <p:txBody>
          <a:bodyPr>
            <a:noAutofit/>
          </a:bodyPr>
          <a:lstStyle>
            <a:lvl1pPr marL="0" indent="0" algn="ctr">
              <a:lnSpc>
                <a:spcPct val="100000"/>
              </a:lnSpc>
              <a:buNone/>
              <a:defRPr sz="1400" b="1" i="0"/>
            </a:lvl1pPr>
          </a:lstStyle>
          <a:p>
            <a:pPr lvl="0"/>
            <a:r>
              <a:rPr lang="en-US" dirty="0"/>
              <a:t>Click To Add Speaker Title</a:t>
            </a:r>
          </a:p>
        </p:txBody>
      </p:sp>
      <p:sp>
        <p:nvSpPr>
          <p:cNvPr id="20" name="Text Placeholder 19">
            <a:extLst>
              <a:ext uri="{FF2B5EF4-FFF2-40B4-BE49-F238E27FC236}">
                <a16:creationId xmlns:a16="http://schemas.microsoft.com/office/drawing/2014/main" id="{2EF06640-8560-5F25-CAEC-73CB42A41E81}"/>
              </a:ext>
            </a:extLst>
          </p:cNvPr>
          <p:cNvSpPr>
            <a:spLocks noGrp="1"/>
          </p:cNvSpPr>
          <p:nvPr>
            <p:ph type="body" sz="quarter" idx="14" hasCustomPrompt="1"/>
          </p:nvPr>
        </p:nvSpPr>
        <p:spPr>
          <a:xfrm>
            <a:off x="6543675" y="4148230"/>
            <a:ext cx="4810125" cy="465223"/>
          </a:xfrm>
        </p:spPr>
        <p:txBody>
          <a:bodyPr anchor="b">
            <a:normAutofit/>
          </a:bodyPr>
          <a:lstStyle>
            <a:lvl1pPr marL="0" indent="0" algn="ctr">
              <a:buNone/>
              <a:defRPr sz="2400" b="1">
                <a:solidFill>
                  <a:srgbClr val="003365"/>
                </a:solidFill>
              </a:defRPr>
            </a:lvl1pPr>
          </a:lstStyle>
          <a:p>
            <a:pPr lvl="0"/>
            <a:r>
              <a:rPr lang="en-US" dirty="0"/>
              <a:t>Click To Add Speaker Name</a:t>
            </a:r>
          </a:p>
        </p:txBody>
      </p:sp>
      <p:sp>
        <p:nvSpPr>
          <p:cNvPr id="22" name="Text Placeholder 21">
            <a:extLst>
              <a:ext uri="{FF2B5EF4-FFF2-40B4-BE49-F238E27FC236}">
                <a16:creationId xmlns:a16="http://schemas.microsoft.com/office/drawing/2014/main" id="{D7F896C8-143C-6512-873C-21357E59502D}"/>
              </a:ext>
            </a:extLst>
          </p:cNvPr>
          <p:cNvSpPr>
            <a:spLocks noGrp="1"/>
          </p:cNvSpPr>
          <p:nvPr>
            <p:ph type="body" sz="quarter" idx="15" hasCustomPrompt="1"/>
          </p:nvPr>
        </p:nvSpPr>
        <p:spPr>
          <a:xfrm>
            <a:off x="6543675" y="4979566"/>
            <a:ext cx="4810125" cy="1023669"/>
          </a:xfrm>
        </p:spPr>
        <p:txBody>
          <a:bodyPr>
            <a:normAutofit/>
          </a:bodyPr>
          <a:lstStyle>
            <a:lvl1pPr marL="0" indent="0" algn="ctr">
              <a:lnSpc>
                <a:spcPct val="100000"/>
              </a:lnSpc>
              <a:buNone/>
              <a:defRPr sz="1200"/>
            </a:lvl1pPr>
          </a:lstStyle>
          <a:p>
            <a:pPr lvl="0"/>
            <a:r>
              <a:rPr lang="en-US" sz="1200" dirty="0"/>
              <a:t>Click to add speaker details/bio.</a:t>
            </a:r>
            <a:endParaRPr lang="en-US" dirty="0"/>
          </a:p>
        </p:txBody>
      </p:sp>
    </p:spTree>
    <p:extLst>
      <p:ext uri="{BB962C8B-B14F-4D97-AF65-F5344CB8AC3E}">
        <p14:creationId xmlns:p14="http://schemas.microsoft.com/office/powerpoint/2010/main" val="8089179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Speakers">
    <p:spTree>
      <p:nvGrpSpPr>
        <p:cNvPr id="1" name=""/>
        <p:cNvGrpSpPr/>
        <p:nvPr/>
      </p:nvGrpSpPr>
      <p:grpSpPr>
        <a:xfrm>
          <a:off x="0" y="0"/>
          <a:ext cx="0" cy="0"/>
          <a:chOff x="0" y="0"/>
          <a:chExt cx="0" cy="0"/>
        </a:xfrm>
      </p:grpSpPr>
      <p:sp>
        <p:nvSpPr>
          <p:cNvPr id="8" name="Footer Placeholder 4">
            <a:extLst>
              <a:ext uri="{FF2B5EF4-FFF2-40B4-BE49-F238E27FC236}">
                <a16:creationId xmlns:a16="http://schemas.microsoft.com/office/drawing/2014/main" id="{3EE5286C-A85B-4148-E54D-3FEC62BBA2F5}"/>
              </a:ext>
            </a:extLst>
          </p:cNvPr>
          <p:cNvSpPr>
            <a:spLocks noGrp="1"/>
          </p:cNvSpPr>
          <p:nvPr>
            <p:ph type="ftr" sz="quarter" idx="3"/>
          </p:nvPr>
        </p:nvSpPr>
        <p:spPr>
          <a:xfrm>
            <a:off x="6394174" y="6188640"/>
            <a:ext cx="4330148" cy="365125"/>
          </a:xfrm>
          <a:prstGeom prst="rect">
            <a:avLst/>
          </a:prstGeom>
        </p:spPr>
        <p:txBody>
          <a:bodyPr vert="horz" lIns="91440" tIns="45720" rIns="91440" bIns="45720" rtlCol="0" anchor="ctr"/>
          <a:lstStyle>
            <a:lvl1pPr algn="r">
              <a:defRPr sz="1400" b="1" i="0">
                <a:solidFill>
                  <a:srgbClr val="212D65"/>
                </a:solidFill>
                <a:latin typeface="Arial" panose="020B0604020202020204" pitchFamily="34" charset="0"/>
                <a:cs typeface="Arial" panose="020B0604020202020204" pitchFamily="34" charset="0"/>
              </a:defRPr>
            </a:lvl1pPr>
          </a:lstStyle>
          <a:p>
            <a:r>
              <a:rPr lang="en-US" dirty="0"/>
              <a:t>/</a:t>
            </a:r>
            <a:r>
              <a:rPr lang="en-US" dirty="0" err="1"/>
              <a:t>nycschools</a:t>
            </a:r>
            <a:endParaRPr lang="en-US" dirty="0"/>
          </a:p>
        </p:txBody>
      </p:sp>
      <p:sp>
        <p:nvSpPr>
          <p:cNvPr id="9" name="Slide Number Placeholder 5">
            <a:extLst>
              <a:ext uri="{FF2B5EF4-FFF2-40B4-BE49-F238E27FC236}">
                <a16:creationId xmlns:a16="http://schemas.microsoft.com/office/drawing/2014/main" id="{949C89EA-C956-96D7-1C02-64A8F8BE641D}"/>
              </a:ext>
            </a:extLst>
          </p:cNvPr>
          <p:cNvSpPr>
            <a:spLocks noGrp="1"/>
          </p:cNvSpPr>
          <p:nvPr>
            <p:ph type="sldNum" sz="quarter" idx="4"/>
          </p:nvPr>
        </p:nvSpPr>
        <p:spPr>
          <a:xfrm>
            <a:off x="10889975" y="6198579"/>
            <a:ext cx="463826" cy="365125"/>
          </a:xfrm>
          <a:prstGeom prst="rect">
            <a:avLst/>
          </a:prstGeom>
        </p:spPr>
        <p:txBody>
          <a:bodyPr vert="horz" lIns="91440" tIns="45720" rIns="91440" bIns="45720" rtlCol="0" anchor="ctr"/>
          <a:lstStyle>
            <a:lvl1pPr algn="l">
              <a:defRPr sz="1200" b="1" i="0">
                <a:solidFill>
                  <a:srgbClr val="212D65"/>
                </a:solidFill>
                <a:latin typeface="Arial" panose="020B0604020202020204" pitchFamily="34" charset="0"/>
                <a:cs typeface="Arial" panose="020B0604020202020204" pitchFamily="34" charset="0"/>
              </a:defRPr>
            </a:lvl1pPr>
          </a:lstStyle>
          <a:p>
            <a:fld id="{7C2970AF-A291-5743-8E35-23BDFBD6F832}" type="slidenum">
              <a:rPr lang="en-US" smtClean="0"/>
              <a:pPr/>
              <a:t>‹#›</a:t>
            </a:fld>
            <a:endParaRPr lang="en-US" dirty="0"/>
          </a:p>
        </p:txBody>
      </p:sp>
      <p:cxnSp>
        <p:nvCxnSpPr>
          <p:cNvPr id="10" name="Straight Connector 9">
            <a:extLst>
              <a:ext uri="{FF2B5EF4-FFF2-40B4-BE49-F238E27FC236}">
                <a16:creationId xmlns:a16="http://schemas.microsoft.com/office/drawing/2014/main" id="{5FD583B5-25E6-5468-11E0-2E725985D062}"/>
              </a:ext>
              <a:ext uri="{C183D7F6-B498-43B3-948B-1728B52AA6E4}">
                <adec:decorative xmlns:adec="http://schemas.microsoft.com/office/drawing/2017/decorative" val="1"/>
              </a:ext>
            </a:extLst>
          </p:cNvPr>
          <p:cNvCxnSpPr>
            <a:cxnSpLocks/>
          </p:cNvCxnSpPr>
          <p:nvPr userDrawn="1"/>
        </p:nvCxnSpPr>
        <p:spPr>
          <a:xfrm>
            <a:off x="10807148" y="6208518"/>
            <a:ext cx="0" cy="321491"/>
          </a:xfrm>
          <a:prstGeom prst="line">
            <a:avLst/>
          </a:prstGeom>
          <a:ln w="9525">
            <a:solidFill>
              <a:srgbClr val="003365"/>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E618D213-A342-440C-E405-3C40992663FC}"/>
              </a:ext>
            </a:extLst>
          </p:cNvPr>
          <p:cNvSpPr>
            <a:spLocks noGrp="1"/>
          </p:cNvSpPr>
          <p:nvPr>
            <p:ph type="pic" sz="quarter" idx="10" hasCustomPrompt="1"/>
          </p:nvPr>
        </p:nvSpPr>
        <p:spPr>
          <a:xfrm>
            <a:off x="805692" y="654741"/>
            <a:ext cx="3168613" cy="3170318"/>
          </a:xfrm>
          <a:prstGeom prst="ellipse">
            <a:avLst/>
          </a:prstGeom>
        </p:spPr>
        <p:txBody>
          <a:bodyPr>
            <a:normAutofit/>
          </a:bodyPr>
          <a:lstStyle>
            <a:lvl1pPr marL="0" indent="0" algn="ctr">
              <a:buNone/>
              <a:defRPr sz="1500">
                <a:solidFill>
                  <a:srgbClr val="212D65"/>
                </a:solidFill>
              </a:defRPr>
            </a:lvl1pPr>
          </a:lstStyle>
          <a:p>
            <a:r>
              <a:rPr lang="en-US" dirty="0"/>
              <a:t>Insert photo by clicking on icon</a:t>
            </a:r>
          </a:p>
        </p:txBody>
      </p:sp>
      <p:sp>
        <p:nvSpPr>
          <p:cNvPr id="5" name="Title 1">
            <a:extLst>
              <a:ext uri="{FF2B5EF4-FFF2-40B4-BE49-F238E27FC236}">
                <a16:creationId xmlns:a16="http://schemas.microsoft.com/office/drawing/2014/main" id="{A947150C-4D25-1D88-65D2-F485B7955080}"/>
              </a:ext>
            </a:extLst>
          </p:cNvPr>
          <p:cNvSpPr>
            <a:spLocks noGrp="1"/>
          </p:cNvSpPr>
          <p:nvPr>
            <p:ph type="ctrTitle" hasCustomPrompt="1"/>
          </p:nvPr>
        </p:nvSpPr>
        <p:spPr>
          <a:xfrm>
            <a:off x="805693" y="4148230"/>
            <a:ext cx="3168611" cy="465223"/>
          </a:xfrm>
        </p:spPr>
        <p:txBody>
          <a:bodyPr anchor="b">
            <a:normAutofit/>
          </a:bodyPr>
          <a:lstStyle>
            <a:lvl1pPr algn="ctr">
              <a:defRPr sz="2400" spc="0"/>
            </a:lvl1pPr>
          </a:lstStyle>
          <a:p>
            <a:r>
              <a:rPr lang="en-US" dirty="0"/>
              <a:t>Speaker Name</a:t>
            </a:r>
          </a:p>
        </p:txBody>
      </p:sp>
      <p:sp>
        <p:nvSpPr>
          <p:cNvPr id="11" name="Subtitle 2">
            <a:extLst>
              <a:ext uri="{FF2B5EF4-FFF2-40B4-BE49-F238E27FC236}">
                <a16:creationId xmlns:a16="http://schemas.microsoft.com/office/drawing/2014/main" id="{9B710E85-4127-E037-147B-EA406BB044CA}"/>
              </a:ext>
            </a:extLst>
          </p:cNvPr>
          <p:cNvSpPr>
            <a:spLocks noGrp="1"/>
          </p:cNvSpPr>
          <p:nvPr>
            <p:ph type="subTitle" idx="1" hasCustomPrompt="1"/>
          </p:nvPr>
        </p:nvSpPr>
        <p:spPr>
          <a:xfrm>
            <a:off x="805692" y="4979565"/>
            <a:ext cx="3168613" cy="1024687"/>
          </a:xfrm>
        </p:spPr>
        <p:txBody>
          <a:bodyPr>
            <a:normAutofit/>
          </a:bodyPr>
          <a:lstStyle>
            <a:lvl1pPr marL="0" indent="0" algn="ctr">
              <a:lnSpc>
                <a:spcPct val="100000"/>
              </a:lnSpc>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speaker details/bio.</a:t>
            </a:r>
          </a:p>
        </p:txBody>
      </p:sp>
      <p:sp>
        <p:nvSpPr>
          <p:cNvPr id="6" name="Text Placeholder 14">
            <a:extLst>
              <a:ext uri="{FF2B5EF4-FFF2-40B4-BE49-F238E27FC236}">
                <a16:creationId xmlns:a16="http://schemas.microsoft.com/office/drawing/2014/main" id="{6B93CF27-B229-1679-AB78-581CC5B90DF6}"/>
              </a:ext>
            </a:extLst>
          </p:cNvPr>
          <p:cNvSpPr>
            <a:spLocks noGrp="1"/>
          </p:cNvSpPr>
          <p:nvPr>
            <p:ph type="body" sz="quarter" idx="11" hasCustomPrompt="1"/>
          </p:nvPr>
        </p:nvSpPr>
        <p:spPr>
          <a:xfrm>
            <a:off x="805693" y="4613453"/>
            <a:ext cx="3168612" cy="292926"/>
          </a:xfrm>
        </p:spPr>
        <p:txBody>
          <a:bodyPr>
            <a:noAutofit/>
          </a:bodyPr>
          <a:lstStyle>
            <a:lvl1pPr marL="0" indent="0" algn="ctr">
              <a:lnSpc>
                <a:spcPct val="100000"/>
              </a:lnSpc>
              <a:buNone/>
              <a:defRPr sz="1400" b="1" i="0"/>
            </a:lvl1pPr>
          </a:lstStyle>
          <a:p>
            <a:pPr lvl="0"/>
            <a:r>
              <a:rPr lang="en-US" dirty="0"/>
              <a:t>Click To Add Speaker Title</a:t>
            </a:r>
          </a:p>
        </p:txBody>
      </p:sp>
      <p:sp>
        <p:nvSpPr>
          <p:cNvPr id="12" name="Picture Placeholder 3">
            <a:extLst>
              <a:ext uri="{FF2B5EF4-FFF2-40B4-BE49-F238E27FC236}">
                <a16:creationId xmlns:a16="http://schemas.microsoft.com/office/drawing/2014/main" id="{1B6F4773-B7B8-058B-4B73-9638687C35DB}"/>
              </a:ext>
            </a:extLst>
          </p:cNvPr>
          <p:cNvSpPr>
            <a:spLocks noGrp="1"/>
          </p:cNvSpPr>
          <p:nvPr>
            <p:ph type="pic" sz="quarter" idx="12" hasCustomPrompt="1"/>
          </p:nvPr>
        </p:nvSpPr>
        <p:spPr>
          <a:xfrm>
            <a:off x="4492424" y="654741"/>
            <a:ext cx="3172968" cy="3172968"/>
          </a:xfrm>
          <a:prstGeom prst="ellipse">
            <a:avLst/>
          </a:prstGeom>
        </p:spPr>
        <p:txBody>
          <a:bodyPr>
            <a:normAutofit/>
          </a:bodyPr>
          <a:lstStyle>
            <a:lvl1pPr marL="0" indent="0" algn="ctr">
              <a:buNone/>
              <a:defRPr sz="1500">
                <a:solidFill>
                  <a:srgbClr val="212D65"/>
                </a:solidFill>
              </a:defRPr>
            </a:lvl1pPr>
          </a:lstStyle>
          <a:p>
            <a:r>
              <a:rPr lang="en-US" dirty="0"/>
              <a:t>Insert photo by clicking on icon</a:t>
            </a:r>
          </a:p>
        </p:txBody>
      </p:sp>
      <p:sp>
        <p:nvSpPr>
          <p:cNvPr id="16" name="Text Placeholder 14">
            <a:extLst>
              <a:ext uri="{FF2B5EF4-FFF2-40B4-BE49-F238E27FC236}">
                <a16:creationId xmlns:a16="http://schemas.microsoft.com/office/drawing/2014/main" id="{B9EE94B3-DE84-BE26-BE4E-6E50465B25E3}"/>
              </a:ext>
            </a:extLst>
          </p:cNvPr>
          <p:cNvSpPr>
            <a:spLocks noGrp="1"/>
          </p:cNvSpPr>
          <p:nvPr>
            <p:ph type="body" sz="quarter" idx="13" hasCustomPrompt="1"/>
          </p:nvPr>
        </p:nvSpPr>
        <p:spPr>
          <a:xfrm>
            <a:off x="4492633" y="4613453"/>
            <a:ext cx="3172828" cy="292926"/>
          </a:xfrm>
        </p:spPr>
        <p:txBody>
          <a:bodyPr>
            <a:noAutofit/>
          </a:bodyPr>
          <a:lstStyle>
            <a:lvl1pPr marL="0" indent="0" algn="ctr">
              <a:lnSpc>
                <a:spcPct val="100000"/>
              </a:lnSpc>
              <a:buNone/>
              <a:defRPr sz="1400" b="1" i="0"/>
            </a:lvl1pPr>
          </a:lstStyle>
          <a:p>
            <a:pPr lvl="0"/>
            <a:r>
              <a:rPr lang="en-US" dirty="0"/>
              <a:t>Click To Add Speaker Title</a:t>
            </a:r>
          </a:p>
        </p:txBody>
      </p:sp>
      <p:sp>
        <p:nvSpPr>
          <p:cNvPr id="20" name="Text Placeholder 19">
            <a:extLst>
              <a:ext uri="{FF2B5EF4-FFF2-40B4-BE49-F238E27FC236}">
                <a16:creationId xmlns:a16="http://schemas.microsoft.com/office/drawing/2014/main" id="{2EF06640-8560-5F25-CAEC-73CB42A41E81}"/>
              </a:ext>
            </a:extLst>
          </p:cNvPr>
          <p:cNvSpPr>
            <a:spLocks noGrp="1"/>
          </p:cNvSpPr>
          <p:nvPr>
            <p:ph type="body" sz="quarter" idx="14" hasCustomPrompt="1"/>
          </p:nvPr>
        </p:nvSpPr>
        <p:spPr>
          <a:xfrm>
            <a:off x="4492424" y="4148230"/>
            <a:ext cx="3172967" cy="465223"/>
          </a:xfrm>
        </p:spPr>
        <p:txBody>
          <a:bodyPr anchor="b">
            <a:normAutofit/>
          </a:bodyPr>
          <a:lstStyle>
            <a:lvl1pPr marL="0" indent="0" algn="ctr">
              <a:buNone/>
              <a:defRPr sz="2400" b="1">
                <a:solidFill>
                  <a:srgbClr val="003365"/>
                </a:solidFill>
              </a:defRPr>
            </a:lvl1pPr>
          </a:lstStyle>
          <a:p>
            <a:pPr lvl="0"/>
            <a:r>
              <a:rPr lang="en-US" dirty="0"/>
              <a:t>Speaker Name</a:t>
            </a:r>
          </a:p>
        </p:txBody>
      </p:sp>
      <p:sp>
        <p:nvSpPr>
          <p:cNvPr id="22" name="Text Placeholder 21">
            <a:extLst>
              <a:ext uri="{FF2B5EF4-FFF2-40B4-BE49-F238E27FC236}">
                <a16:creationId xmlns:a16="http://schemas.microsoft.com/office/drawing/2014/main" id="{D7F896C8-143C-6512-873C-21357E59502D}"/>
              </a:ext>
            </a:extLst>
          </p:cNvPr>
          <p:cNvSpPr>
            <a:spLocks noGrp="1"/>
          </p:cNvSpPr>
          <p:nvPr>
            <p:ph type="body" sz="quarter" idx="15" hasCustomPrompt="1"/>
          </p:nvPr>
        </p:nvSpPr>
        <p:spPr>
          <a:xfrm>
            <a:off x="4492424" y="4979566"/>
            <a:ext cx="3172967" cy="1023669"/>
          </a:xfrm>
        </p:spPr>
        <p:txBody>
          <a:bodyPr>
            <a:normAutofit/>
          </a:bodyPr>
          <a:lstStyle>
            <a:lvl1pPr marL="0" indent="0" algn="ctr">
              <a:lnSpc>
                <a:spcPct val="100000"/>
              </a:lnSpc>
              <a:buNone/>
              <a:defRPr sz="1200"/>
            </a:lvl1pPr>
          </a:lstStyle>
          <a:p>
            <a:pPr lvl="0"/>
            <a:r>
              <a:rPr lang="en-US" sz="1200" dirty="0"/>
              <a:t>Click to add speaker details/bio.</a:t>
            </a:r>
            <a:endParaRPr lang="en-US" dirty="0"/>
          </a:p>
        </p:txBody>
      </p:sp>
      <p:cxnSp>
        <p:nvCxnSpPr>
          <p:cNvPr id="13" name="Straight Connector 12">
            <a:extLst>
              <a:ext uri="{FF2B5EF4-FFF2-40B4-BE49-F238E27FC236}">
                <a16:creationId xmlns:a16="http://schemas.microsoft.com/office/drawing/2014/main" id="{7568503D-F5E1-9822-FA7B-D8DE28415303}"/>
              </a:ext>
              <a:ext uri="{C183D7F6-B498-43B3-948B-1728B52AA6E4}">
                <adec:decorative xmlns:adec="http://schemas.microsoft.com/office/drawing/2017/decorative" val="1"/>
              </a:ext>
            </a:extLst>
          </p:cNvPr>
          <p:cNvCxnSpPr>
            <a:cxnSpLocks/>
          </p:cNvCxnSpPr>
          <p:nvPr userDrawn="1"/>
        </p:nvCxnSpPr>
        <p:spPr>
          <a:xfrm>
            <a:off x="4257260" y="782011"/>
            <a:ext cx="0" cy="5221224"/>
          </a:xfrm>
          <a:prstGeom prst="line">
            <a:avLst/>
          </a:prstGeom>
          <a:ln w="9525">
            <a:solidFill>
              <a:srgbClr val="789CD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3AE0BB8-927D-F350-62B7-115E1C1BC85B}"/>
              </a:ext>
              <a:ext uri="{C183D7F6-B498-43B3-948B-1728B52AA6E4}">
                <adec:decorative xmlns:adec="http://schemas.microsoft.com/office/drawing/2017/decorative" val="1"/>
              </a:ext>
            </a:extLst>
          </p:cNvPr>
          <p:cNvCxnSpPr>
            <a:cxnSpLocks/>
          </p:cNvCxnSpPr>
          <p:nvPr userDrawn="1"/>
        </p:nvCxnSpPr>
        <p:spPr>
          <a:xfrm>
            <a:off x="7904922" y="782011"/>
            <a:ext cx="0" cy="5221224"/>
          </a:xfrm>
          <a:prstGeom prst="line">
            <a:avLst/>
          </a:prstGeom>
          <a:ln w="9525">
            <a:solidFill>
              <a:srgbClr val="789CD1"/>
            </a:solidFill>
          </a:ln>
        </p:spPr>
        <p:style>
          <a:lnRef idx="1">
            <a:schemeClr val="accent1"/>
          </a:lnRef>
          <a:fillRef idx="0">
            <a:schemeClr val="accent1"/>
          </a:fillRef>
          <a:effectRef idx="0">
            <a:schemeClr val="accent1"/>
          </a:effectRef>
          <a:fontRef idx="minor">
            <a:schemeClr val="tx1"/>
          </a:fontRef>
        </p:style>
      </p:cxnSp>
      <p:sp>
        <p:nvSpPr>
          <p:cNvPr id="21" name="Picture Placeholder 3">
            <a:extLst>
              <a:ext uri="{FF2B5EF4-FFF2-40B4-BE49-F238E27FC236}">
                <a16:creationId xmlns:a16="http://schemas.microsoft.com/office/drawing/2014/main" id="{02BC7B90-84AF-516A-13AA-DA0B5469EBD9}"/>
              </a:ext>
            </a:extLst>
          </p:cNvPr>
          <p:cNvSpPr>
            <a:spLocks noGrp="1"/>
          </p:cNvSpPr>
          <p:nvPr>
            <p:ph type="pic" sz="quarter" idx="16" hasCustomPrompt="1"/>
          </p:nvPr>
        </p:nvSpPr>
        <p:spPr>
          <a:xfrm>
            <a:off x="8141479" y="654741"/>
            <a:ext cx="3172968" cy="3172968"/>
          </a:xfrm>
          <a:prstGeom prst="ellipse">
            <a:avLst/>
          </a:prstGeom>
        </p:spPr>
        <p:txBody>
          <a:bodyPr>
            <a:normAutofit/>
          </a:bodyPr>
          <a:lstStyle>
            <a:lvl1pPr marL="0" indent="0" algn="ctr">
              <a:buNone/>
              <a:defRPr sz="1500">
                <a:solidFill>
                  <a:srgbClr val="212D65"/>
                </a:solidFill>
              </a:defRPr>
            </a:lvl1pPr>
          </a:lstStyle>
          <a:p>
            <a:r>
              <a:rPr lang="en-US" dirty="0"/>
              <a:t>Insert photo by clicking on icon</a:t>
            </a:r>
          </a:p>
        </p:txBody>
      </p:sp>
      <p:sp>
        <p:nvSpPr>
          <p:cNvPr id="23" name="Text Placeholder 14">
            <a:extLst>
              <a:ext uri="{FF2B5EF4-FFF2-40B4-BE49-F238E27FC236}">
                <a16:creationId xmlns:a16="http://schemas.microsoft.com/office/drawing/2014/main" id="{7FEF83DB-66DF-DDA9-1C73-BA0E2155F233}"/>
              </a:ext>
            </a:extLst>
          </p:cNvPr>
          <p:cNvSpPr>
            <a:spLocks noGrp="1"/>
          </p:cNvSpPr>
          <p:nvPr>
            <p:ph type="body" sz="quarter" idx="17" hasCustomPrompt="1"/>
          </p:nvPr>
        </p:nvSpPr>
        <p:spPr>
          <a:xfrm>
            <a:off x="8141688" y="4613453"/>
            <a:ext cx="3172828" cy="292926"/>
          </a:xfrm>
        </p:spPr>
        <p:txBody>
          <a:bodyPr>
            <a:noAutofit/>
          </a:bodyPr>
          <a:lstStyle>
            <a:lvl1pPr marL="0" indent="0" algn="ctr">
              <a:lnSpc>
                <a:spcPct val="100000"/>
              </a:lnSpc>
              <a:buNone/>
              <a:defRPr sz="1400" b="1" i="0"/>
            </a:lvl1pPr>
          </a:lstStyle>
          <a:p>
            <a:pPr lvl="0"/>
            <a:r>
              <a:rPr lang="en-US" dirty="0"/>
              <a:t>Click To Add Speaker Title</a:t>
            </a:r>
          </a:p>
        </p:txBody>
      </p:sp>
      <p:sp>
        <p:nvSpPr>
          <p:cNvPr id="24" name="Text Placeholder 19">
            <a:extLst>
              <a:ext uri="{FF2B5EF4-FFF2-40B4-BE49-F238E27FC236}">
                <a16:creationId xmlns:a16="http://schemas.microsoft.com/office/drawing/2014/main" id="{62786618-D5B2-C9BD-20F0-F20E8822B2CA}"/>
              </a:ext>
            </a:extLst>
          </p:cNvPr>
          <p:cNvSpPr>
            <a:spLocks noGrp="1"/>
          </p:cNvSpPr>
          <p:nvPr>
            <p:ph type="body" sz="quarter" idx="18" hasCustomPrompt="1"/>
          </p:nvPr>
        </p:nvSpPr>
        <p:spPr>
          <a:xfrm>
            <a:off x="8141479" y="4148230"/>
            <a:ext cx="3172967" cy="465223"/>
          </a:xfrm>
        </p:spPr>
        <p:txBody>
          <a:bodyPr anchor="b">
            <a:normAutofit/>
          </a:bodyPr>
          <a:lstStyle>
            <a:lvl1pPr marL="0" indent="0" algn="ctr">
              <a:buNone/>
              <a:defRPr sz="2400" b="1">
                <a:solidFill>
                  <a:srgbClr val="003365"/>
                </a:solidFill>
              </a:defRPr>
            </a:lvl1pPr>
          </a:lstStyle>
          <a:p>
            <a:pPr lvl="0"/>
            <a:r>
              <a:rPr lang="en-US" dirty="0"/>
              <a:t>Speaker Name</a:t>
            </a:r>
          </a:p>
        </p:txBody>
      </p:sp>
      <p:sp>
        <p:nvSpPr>
          <p:cNvPr id="25" name="Text Placeholder 21">
            <a:extLst>
              <a:ext uri="{FF2B5EF4-FFF2-40B4-BE49-F238E27FC236}">
                <a16:creationId xmlns:a16="http://schemas.microsoft.com/office/drawing/2014/main" id="{19E4E2BC-6DC0-A7F3-9266-148ED160FD9C}"/>
              </a:ext>
            </a:extLst>
          </p:cNvPr>
          <p:cNvSpPr>
            <a:spLocks noGrp="1"/>
          </p:cNvSpPr>
          <p:nvPr>
            <p:ph type="body" sz="quarter" idx="19" hasCustomPrompt="1"/>
          </p:nvPr>
        </p:nvSpPr>
        <p:spPr>
          <a:xfrm>
            <a:off x="8141479" y="4979566"/>
            <a:ext cx="3172967" cy="1023669"/>
          </a:xfrm>
        </p:spPr>
        <p:txBody>
          <a:bodyPr>
            <a:normAutofit/>
          </a:bodyPr>
          <a:lstStyle>
            <a:lvl1pPr marL="0" indent="0" algn="ctr">
              <a:lnSpc>
                <a:spcPct val="100000"/>
              </a:lnSpc>
              <a:buNone/>
              <a:defRPr sz="1200"/>
            </a:lvl1pPr>
          </a:lstStyle>
          <a:p>
            <a:pPr lvl="0"/>
            <a:r>
              <a:rPr lang="en-US" sz="1200" dirty="0"/>
              <a:t>Click to add speaker details/bio.</a:t>
            </a:r>
            <a:endParaRPr lang="en-US" dirty="0"/>
          </a:p>
        </p:txBody>
      </p:sp>
    </p:spTree>
    <p:extLst>
      <p:ext uri="{BB962C8B-B14F-4D97-AF65-F5344CB8AC3E}">
        <p14:creationId xmlns:p14="http://schemas.microsoft.com/office/powerpoint/2010/main" val="23027137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946D6-841A-81D6-566A-835AABDD0B06}"/>
              </a:ext>
            </a:extLst>
          </p:cNvPr>
          <p:cNvSpPr>
            <a:spLocks noGrp="1"/>
          </p:cNvSpPr>
          <p:nvPr>
            <p:ph type="title" hasCustomPrompt="1"/>
          </p:nvPr>
        </p:nvSpPr>
        <p:spPr/>
        <p:txBody>
          <a:bodyPr/>
          <a:lstStyle/>
          <a:p>
            <a:r>
              <a:rPr lang="en-US" dirty="0"/>
              <a:t>Click To Add Your Text Here</a:t>
            </a:r>
          </a:p>
        </p:txBody>
      </p:sp>
      <p:sp>
        <p:nvSpPr>
          <p:cNvPr id="8" name="Footer Placeholder 4">
            <a:extLst>
              <a:ext uri="{FF2B5EF4-FFF2-40B4-BE49-F238E27FC236}">
                <a16:creationId xmlns:a16="http://schemas.microsoft.com/office/drawing/2014/main" id="{3EE5286C-A85B-4148-E54D-3FEC62BBA2F5}"/>
              </a:ext>
            </a:extLst>
          </p:cNvPr>
          <p:cNvSpPr>
            <a:spLocks noGrp="1"/>
          </p:cNvSpPr>
          <p:nvPr>
            <p:ph type="ftr" sz="quarter" idx="3"/>
          </p:nvPr>
        </p:nvSpPr>
        <p:spPr>
          <a:xfrm>
            <a:off x="6394174" y="6188640"/>
            <a:ext cx="4330148" cy="365125"/>
          </a:xfrm>
          <a:prstGeom prst="rect">
            <a:avLst/>
          </a:prstGeom>
        </p:spPr>
        <p:txBody>
          <a:bodyPr vert="horz" lIns="91440" tIns="45720" rIns="91440" bIns="45720" rtlCol="0" anchor="ctr"/>
          <a:lstStyle>
            <a:lvl1pPr algn="r">
              <a:defRPr sz="1400" b="1" i="0">
                <a:solidFill>
                  <a:srgbClr val="212D65"/>
                </a:solidFill>
                <a:latin typeface="Arial" panose="020B0604020202020204" pitchFamily="34" charset="0"/>
                <a:cs typeface="Arial" panose="020B0604020202020204" pitchFamily="34" charset="0"/>
              </a:defRPr>
            </a:lvl1pPr>
          </a:lstStyle>
          <a:p>
            <a:r>
              <a:rPr lang="en-US" dirty="0"/>
              <a:t>/</a:t>
            </a:r>
            <a:r>
              <a:rPr lang="en-US" dirty="0" err="1"/>
              <a:t>nycschools</a:t>
            </a:r>
            <a:endParaRPr lang="en-US" dirty="0"/>
          </a:p>
        </p:txBody>
      </p:sp>
      <p:sp>
        <p:nvSpPr>
          <p:cNvPr id="9" name="Slide Number Placeholder 5">
            <a:extLst>
              <a:ext uri="{FF2B5EF4-FFF2-40B4-BE49-F238E27FC236}">
                <a16:creationId xmlns:a16="http://schemas.microsoft.com/office/drawing/2014/main" id="{949C89EA-C956-96D7-1C02-64A8F8BE641D}"/>
              </a:ext>
            </a:extLst>
          </p:cNvPr>
          <p:cNvSpPr>
            <a:spLocks noGrp="1"/>
          </p:cNvSpPr>
          <p:nvPr>
            <p:ph type="sldNum" sz="quarter" idx="4"/>
          </p:nvPr>
        </p:nvSpPr>
        <p:spPr>
          <a:xfrm>
            <a:off x="10889975" y="6198579"/>
            <a:ext cx="463826" cy="365125"/>
          </a:xfrm>
          <a:prstGeom prst="rect">
            <a:avLst/>
          </a:prstGeom>
        </p:spPr>
        <p:txBody>
          <a:bodyPr vert="horz" lIns="91440" tIns="45720" rIns="91440" bIns="45720" rtlCol="0" anchor="ctr"/>
          <a:lstStyle>
            <a:lvl1pPr algn="l">
              <a:defRPr sz="1200" b="1" i="0">
                <a:solidFill>
                  <a:srgbClr val="212D65"/>
                </a:solidFill>
                <a:latin typeface="Arial" panose="020B0604020202020204" pitchFamily="34" charset="0"/>
                <a:cs typeface="Arial" panose="020B0604020202020204" pitchFamily="34" charset="0"/>
              </a:defRPr>
            </a:lvl1pPr>
          </a:lstStyle>
          <a:p>
            <a:fld id="{7C2970AF-A291-5743-8E35-23BDFBD6F832}" type="slidenum">
              <a:rPr lang="en-US" smtClean="0"/>
              <a:pPr/>
              <a:t>‹#›</a:t>
            </a:fld>
            <a:endParaRPr lang="en-US" dirty="0"/>
          </a:p>
        </p:txBody>
      </p:sp>
      <p:cxnSp>
        <p:nvCxnSpPr>
          <p:cNvPr id="10" name="Straight Connector 9">
            <a:extLst>
              <a:ext uri="{FF2B5EF4-FFF2-40B4-BE49-F238E27FC236}">
                <a16:creationId xmlns:a16="http://schemas.microsoft.com/office/drawing/2014/main" id="{5FD583B5-25E6-5468-11E0-2E725985D062}"/>
              </a:ext>
              <a:ext uri="{C183D7F6-B498-43B3-948B-1728B52AA6E4}">
                <adec:decorative xmlns:adec="http://schemas.microsoft.com/office/drawing/2017/decorative" val="1"/>
              </a:ext>
            </a:extLst>
          </p:cNvPr>
          <p:cNvCxnSpPr>
            <a:cxnSpLocks/>
          </p:cNvCxnSpPr>
          <p:nvPr userDrawn="1"/>
        </p:nvCxnSpPr>
        <p:spPr>
          <a:xfrm>
            <a:off x="10807148" y="6208518"/>
            <a:ext cx="0" cy="321491"/>
          </a:xfrm>
          <a:prstGeom prst="line">
            <a:avLst/>
          </a:prstGeom>
          <a:ln w="9525">
            <a:solidFill>
              <a:srgbClr val="00336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05346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with Bullet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E2A6D86-23EB-9E55-F02B-F78A325E08B5}"/>
              </a:ext>
              <a:ext uri="{C183D7F6-B498-43B3-948B-1728B52AA6E4}">
                <adec:decorative xmlns:adec="http://schemas.microsoft.com/office/drawing/2017/decorative" val="1"/>
              </a:ext>
            </a:extLst>
          </p:cNvPr>
          <p:cNvSpPr/>
          <p:nvPr userDrawn="1"/>
        </p:nvSpPr>
        <p:spPr>
          <a:xfrm>
            <a:off x="0" y="0"/>
            <a:ext cx="12192000" cy="1860697"/>
          </a:xfrm>
          <a:prstGeom prst="rect">
            <a:avLst/>
          </a:prstGeom>
          <a:solidFill>
            <a:srgbClr val="B8D1E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F0DD680-0B35-3B5A-5C69-EB5FD93440B5}"/>
              </a:ext>
            </a:extLst>
          </p:cNvPr>
          <p:cNvSpPr>
            <a:spLocks noGrp="1"/>
          </p:cNvSpPr>
          <p:nvPr>
            <p:ph type="title" hasCustomPrompt="1"/>
          </p:nvPr>
        </p:nvSpPr>
        <p:spPr>
          <a:xfrm>
            <a:off x="839787" y="247085"/>
            <a:ext cx="10050187" cy="1388025"/>
          </a:xfrm>
        </p:spPr>
        <p:txBody>
          <a:bodyPr/>
          <a:lstStyle/>
          <a:p>
            <a:r>
              <a:rPr lang="en-US" dirty="0"/>
              <a:t>Click To Add Your Text Here</a:t>
            </a:r>
          </a:p>
        </p:txBody>
      </p:sp>
      <p:sp>
        <p:nvSpPr>
          <p:cNvPr id="3" name="Footer Placeholder 2">
            <a:extLst>
              <a:ext uri="{FF2B5EF4-FFF2-40B4-BE49-F238E27FC236}">
                <a16:creationId xmlns:a16="http://schemas.microsoft.com/office/drawing/2014/main" id="{F295008C-DE8E-BD1D-4BCA-7020E27B1F03}"/>
              </a:ext>
            </a:extLst>
          </p:cNvPr>
          <p:cNvSpPr>
            <a:spLocks noGrp="1"/>
          </p:cNvSpPr>
          <p:nvPr>
            <p:ph type="ftr" sz="quarter" idx="10"/>
          </p:nvPr>
        </p:nvSpPr>
        <p:spPr/>
        <p:txBody>
          <a:bodyPr/>
          <a:lstStyle/>
          <a:p>
            <a:r>
              <a:rPr lang="en-US"/>
              <a:t>/nycschools</a:t>
            </a:r>
            <a:endParaRPr lang="en-US" dirty="0"/>
          </a:p>
        </p:txBody>
      </p:sp>
      <p:sp>
        <p:nvSpPr>
          <p:cNvPr id="4" name="Slide Number Placeholder 3">
            <a:extLst>
              <a:ext uri="{FF2B5EF4-FFF2-40B4-BE49-F238E27FC236}">
                <a16:creationId xmlns:a16="http://schemas.microsoft.com/office/drawing/2014/main" id="{35847C1E-A694-E78D-5699-A1EF7EC33DD6}"/>
              </a:ext>
            </a:extLst>
          </p:cNvPr>
          <p:cNvSpPr>
            <a:spLocks noGrp="1"/>
          </p:cNvSpPr>
          <p:nvPr>
            <p:ph type="sldNum" sz="quarter" idx="11"/>
          </p:nvPr>
        </p:nvSpPr>
        <p:spPr/>
        <p:txBody>
          <a:bodyPr/>
          <a:lstStyle/>
          <a:p>
            <a:fld id="{7C2970AF-A291-5743-8E35-23BDFBD6F832}" type="slidenum">
              <a:rPr lang="en-US" smtClean="0"/>
              <a:pPr/>
              <a:t>‹#›</a:t>
            </a:fld>
            <a:endParaRPr lang="en-US" dirty="0"/>
          </a:p>
        </p:txBody>
      </p:sp>
      <p:sp>
        <p:nvSpPr>
          <p:cNvPr id="26" name="Slide Number Placeholder 4">
            <a:extLst>
              <a:ext uri="{FF2B5EF4-FFF2-40B4-BE49-F238E27FC236}">
                <a16:creationId xmlns:a16="http://schemas.microsoft.com/office/drawing/2014/main" id="{84EC312C-64EF-69E2-4DFF-B1239E01CB4B}"/>
              </a:ext>
            </a:extLst>
          </p:cNvPr>
          <p:cNvSpPr txBox="1">
            <a:spLocks/>
          </p:cNvSpPr>
          <p:nvPr userDrawn="1"/>
        </p:nvSpPr>
        <p:spPr>
          <a:xfrm>
            <a:off x="10889975" y="6198579"/>
            <a:ext cx="463826"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rgbClr val="212D65"/>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C2970AF-A291-5743-8E35-23BDFBD6F832}" type="slidenum">
              <a:rPr lang="en-US" smtClean="0"/>
              <a:pPr/>
              <a:t>‹#›</a:t>
            </a:fld>
            <a:endParaRPr lang="en-US" dirty="0"/>
          </a:p>
        </p:txBody>
      </p:sp>
      <p:sp>
        <p:nvSpPr>
          <p:cNvPr id="5" name="Text Placeholder 5">
            <a:extLst>
              <a:ext uri="{FF2B5EF4-FFF2-40B4-BE49-F238E27FC236}">
                <a16:creationId xmlns:a16="http://schemas.microsoft.com/office/drawing/2014/main" id="{D409F8B7-06AE-9E2E-CBEA-4E5A0E35DF39}"/>
              </a:ext>
            </a:extLst>
          </p:cNvPr>
          <p:cNvSpPr>
            <a:spLocks noGrp="1"/>
          </p:cNvSpPr>
          <p:nvPr>
            <p:ph type="body" idx="13" hasCustomPrompt="1"/>
          </p:nvPr>
        </p:nvSpPr>
        <p:spPr>
          <a:xfrm>
            <a:off x="839788" y="2931987"/>
            <a:ext cx="10050186" cy="2108182"/>
          </a:xfrm>
        </p:spPr>
        <p:txBody>
          <a:bodyPr>
            <a:normAutofit fontScale="92500" lnSpcReduction="10000"/>
          </a:bodyPr>
          <a:lstStyle>
            <a:lvl1pPr marL="457200" indent="-457200">
              <a:buFont typeface="Arial" panose="020B0604020202020204" pitchFamily="34" charset="0"/>
              <a:buChar char="•"/>
              <a:defRPr/>
            </a:lvl1pPr>
          </a:lstStyle>
          <a:p>
            <a:pPr>
              <a:lnSpc>
                <a:spcPct val="110000"/>
              </a:lnSpc>
            </a:pPr>
            <a:r>
              <a:rPr lang="en-US" b="0" dirty="0"/>
              <a:t>Click to add your text here.</a:t>
            </a:r>
          </a:p>
        </p:txBody>
      </p:sp>
      <p:sp>
        <p:nvSpPr>
          <p:cNvPr id="13" name="Text Placeholder 12">
            <a:extLst>
              <a:ext uri="{FF2B5EF4-FFF2-40B4-BE49-F238E27FC236}">
                <a16:creationId xmlns:a16="http://schemas.microsoft.com/office/drawing/2014/main" id="{D85D7E80-C9AC-E96C-5FCF-897482DF278A}"/>
              </a:ext>
            </a:extLst>
          </p:cNvPr>
          <p:cNvSpPr>
            <a:spLocks noGrp="1"/>
          </p:cNvSpPr>
          <p:nvPr>
            <p:ph type="body" sz="quarter" idx="14" hasCustomPrompt="1"/>
          </p:nvPr>
        </p:nvSpPr>
        <p:spPr>
          <a:xfrm>
            <a:off x="839788" y="2125664"/>
            <a:ext cx="10050186" cy="541356"/>
          </a:xfrm>
        </p:spPr>
        <p:txBody>
          <a:bodyPr>
            <a:normAutofit/>
          </a:bodyPr>
          <a:lstStyle>
            <a:lvl1pPr>
              <a:defRPr sz="2400" b="1">
                <a:solidFill>
                  <a:srgbClr val="212D65"/>
                </a:solidFill>
              </a:defRPr>
            </a:lvl1pPr>
          </a:lstStyle>
          <a:p>
            <a:pPr lvl="0"/>
            <a:r>
              <a:rPr lang="en-US" dirty="0"/>
              <a:t>Click to add your text here</a:t>
            </a:r>
          </a:p>
        </p:txBody>
      </p:sp>
    </p:spTree>
    <p:extLst>
      <p:ext uri="{BB962C8B-B14F-4D97-AF65-F5344CB8AC3E}">
        <p14:creationId xmlns:p14="http://schemas.microsoft.com/office/powerpoint/2010/main" val="216367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C71A7E60-DA52-98D0-7621-0660F3A38BE5}"/>
              </a:ext>
            </a:extLst>
          </p:cNvPr>
          <p:cNvSpPr>
            <a:spLocks noGrp="1"/>
          </p:cNvSpPr>
          <p:nvPr>
            <p:ph type="ftr" sz="quarter" idx="3"/>
          </p:nvPr>
        </p:nvSpPr>
        <p:spPr>
          <a:xfrm>
            <a:off x="6394174" y="6188640"/>
            <a:ext cx="4330148" cy="365125"/>
          </a:xfrm>
          <a:prstGeom prst="rect">
            <a:avLst/>
          </a:prstGeom>
        </p:spPr>
        <p:txBody>
          <a:bodyPr vert="horz" lIns="91440" tIns="45720" rIns="91440" bIns="45720" rtlCol="0" anchor="ctr"/>
          <a:lstStyle>
            <a:lvl1pPr algn="r">
              <a:defRPr sz="1400" b="1" i="0">
                <a:solidFill>
                  <a:srgbClr val="212D65"/>
                </a:solidFill>
                <a:latin typeface="Arial" panose="020B0604020202020204" pitchFamily="34" charset="0"/>
                <a:cs typeface="Arial" panose="020B0604020202020204" pitchFamily="34" charset="0"/>
              </a:defRPr>
            </a:lvl1pPr>
          </a:lstStyle>
          <a:p>
            <a:r>
              <a:rPr lang="en-US" dirty="0"/>
              <a:t>/</a:t>
            </a:r>
            <a:r>
              <a:rPr lang="en-US" dirty="0" err="1"/>
              <a:t>nycschools</a:t>
            </a:r>
            <a:endParaRPr lang="en-US" dirty="0"/>
          </a:p>
        </p:txBody>
      </p:sp>
      <p:sp>
        <p:nvSpPr>
          <p:cNvPr id="8" name="Slide Number Placeholder 5">
            <a:extLst>
              <a:ext uri="{FF2B5EF4-FFF2-40B4-BE49-F238E27FC236}">
                <a16:creationId xmlns:a16="http://schemas.microsoft.com/office/drawing/2014/main" id="{4C46F7B7-4159-8108-DD5D-AF711FA04DB0}"/>
              </a:ext>
            </a:extLst>
          </p:cNvPr>
          <p:cNvSpPr>
            <a:spLocks noGrp="1"/>
          </p:cNvSpPr>
          <p:nvPr>
            <p:ph type="sldNum" sz="quarter" idx="4"/>
          </p:nvPr>
        </p:nvSpPr>
        <p:spPr>
          <a:xfrm>
            <a:off x="10889975" y="6198579"/>
            <a:ext cx="463826" cy="365125"/>
          </a:xfrm>
          <a:prstGeom prst="rect">
            <a:avLst/>
          </a:prstGeom>
        </p:spPr>
        <p:txBody>
          <a:bodyPr vert="horz" lIns="91440" tIns="45720" rIns="91440" bIns="45720" rtlCol="0" anchor="ctr"/>
          <a:lstStyle>
            <a:lvl1pPr algn="l">
              <a:defRPr sz="1200" b="1" i="0">
                <a:solidFill>
                  <a:srgbClr val="212D65"/>
                </a:solidFill>
                <a:latin typeface="Arial" panose="020B0604020202020204" pitchFamily="34" charset="0"/>
                <a:cs typeface="Arial" panose="020B0604020202020204" pitchFamily="34" charset="0"/>
              </a:defRPr>
            </a:lvl1pPr>
          </a:lstStyle>
          <a:p>
            <a:fld id="{7C2970AF-A291-5743-8E35-23BDFBD6F832}" type="slidenum">
              <a:rPr lang="en-US" smtClean="0"/>
              <a:pPr/>
              <a:t>‹#›</a:t>
            </a:fld>
            <a:endParaRPr lang="en-US" dirty="0"/>
          </a:p>
        </p:txBody>
      </p:sp>
      <p:cxnSp>
        <p:nvCxnSpPr>
          <p:cNvPr id="9" name="Straight Connector 8">
            <a:extLst>
              <a:ext uri="{FF2B5EF4-FFF2-40B4-BE49-F238E27FC236}">
                <a16:creationId xmlns:a16="http://schemas.microsoft.com/office/drawing/2014/main" id="{907C9689-CE0E-8E48-C10B-CF12278D91FC}"/>
              </a:ext>
              <a:ext uri="{C183D7F6-B498-43B3-948B-1728B52AA6E4}">
                <adec:decorative xmlns:adec="http://schemas.microsoft.com/office/drawing/2017/decorative" val="1"/>
              </a:ext>
            </a:extLst>
          </p:cNvPr>
          <p:cNvCxnSpPr>
            <a:cxnSpLocks/>
          </p:cNvCxnSpPr>
          <p:nvPr userDrawn="1"/>
        </p:nvCxnSpPr>
        <p:spPr>
          <a:xfrm>
            <a:off x="10807148" y="6208518"/>
            <a:ext cx="0" cy="321491"/>
          </a:xfrm>
          <a:prstGeom prst="line">
            <a:avLst/>
          </a:prstGeom>
          <a:ln w="9525">
            <a:solidFill>
              <a:srgbClr val="00336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3584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9278ED-AF61-64DE-5522-1B7C67713310}"/>
              </a:ex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rgbClr val="212D6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5000" dirty="0">
              <a:solidFill>
                <a:srgbClr val="003365"/>
              </a:solidFill>
            </a:endParaRPr>
          </a:p>
        </p:txBody>
      </p:sp>
      <p:sp>
        <p:nvSpPr>
          <p:cNvPr id="2" name="Title 1">
            <a:extLst>
              <a:ext uri="{FF2B5EF4-FFF2-40B4-BE49-F238E27FC236}">
                <a16:creationId xmlns:a16="http://schemas.microsoft.com/office/drawing/2014/main" id="{BAE1FB9E-B6DD-675E-BFB7-A4964E50027A}"/>
              </a:ext>
            </a:extLst>
          </p:cNvPr>
          <p:cNvSpPr>
            <a:spLocks noGrp="1"/>
          </p:cNvSpPr>
          <p:nvPr>
            <p:ph type="title" hasCustomPrompt="1"/>
          </p:nvPr>
        </p:nvSpPr>
        <p:spPr>
          <a:xfrm>
            <a:off x="838200" y="2436508"/>
            <a:ext cx="10515600" cy="1325563"/>
          </a:xfrm>
        </p:spPr>
        <p:txBody>
          <a:bodyPr/>
          <a:lstStyle>
            <a:lvl1pPr algn="ctr">
              <a:defRPr>
                <a:solidFill>
                  <a:schemeClr val="bg1"/>
                </a:solidFill>
              </a:defRPr>
            </a:lvl1pPr>
          </a:lstStyle>
          <a:p>
            <a:r>
              <a:rPr lang="en-US" dirty="0"/>
              <a:t>Click to add your thank you!</a:t>
            </a:r>
          </a:p>
        </p:txBody>
      </p:sp>
      <p:sp>
        <p:nvSpPr>
          <p:cNvPr id="3" name="Footer Placeholder 4">
            <a:extLst>
              <a:ext uri="{FF2B5EF4-FFF2-40B4-BE49-F238E27FC236}">
                <a16:creationId xmlns:a16="http://schemas.microsoft.com/office/drawing/2014/main" id="{5C0E01B7-0621-FF7A-F36A-248FE09C37C1}"/>
              </a:ext>
            </a:extLst>
          </p:cNvPr>
          <p:cNvSpPr>
            <a:spLocks noGrp="1"/>
          </p:cNvSpPr>
          <p:nvPr>
            <p:ph type="ftr" sz="quarter" idx="3"/>
          </p:nvPr>
        </p:nvSpPr>
        <p:spPr>
          <a:xfrm>
            <a:off x="9456518" y="6188640"/>
            <a:ext cx="1267803" cy="365125"/>
          </a:xfrm>
          <a:prstGeom prst="rect">
            <a:avLst/>
          </a:prstGeom>
        </p:spPr>
        <p:txBody>
          <a:bodyPr vert="horz" lIns="91440" tIns="45720" rIns="91440" bIns="45720" rtlCol="0" anchor="ctr"/>
          <a:lstStyle>
            <a:lvl1pPr algn="r">
              <a:defRPr sz="1400" b="1" i="0">
                <a:solidFill>
                  <a:srgbClr val="212D65"/>
                </a:solidFill>
                <a:latin typeface="HelveticaNeueLT Std" panose="020B0604020202020204" pitchFamily="34" charset="77"/>
                <a:cs typeface="Arial" panose="020B0604020202020204" pitchFamily="34" charset="0"/>
              </a:defRPr>
            </a:lvl1pPr>
          </a:lstStyle>
          <a:p>
            <a:r>
              <a:rPr lang="en-US" dirty="0"/>
              <a:t>/</a:t>
            </a:r>
            <a:r>
              <a:rPr lang="en-US" dirty="0" err="1"/>
              <a:t>nycschools</a:t>
            </a:r>
            <a:endParaRPr lang="en-US" dirty="0"/>
          </a:p>
        </p:txBody>
      </p:sp>
      <p:sp>
        <p:nvSpPr>
          <p:cNvPr id="4" name="Slide Number Placeholder 5">
            <a:extLst>
              <a:ext uri="{FF2B5EF4-FFF2-40B4-BE49-F238E27FC236}">
                <a16:creationId xmlns:a16="http://schemas.microsoft.com/office/drawing/2014/main" id="{2C63DAE0-E199-8108-D29C-90FA1D5477A6}"/>
              </a:ext>
            </a:extLst>
          </p:cNvPr>
          <p:cNvSpPr>
            <a:spLocks noGrp="1"/>
          </p:cNvSpPr>
          <p:nvPr>
            <p:ph type="sldNum" sz="quarter" idx="4"/>
          </p:nvPr>
        </p:nvSpPr>
        <p:spPr>
          <a:xfrm>
            <a:off x="10889975" y="6198579"/>
            <a:ext cx="463826" cy="365125"/>
          </a:xfrm>
          <a:prstGeom prst="rect">
            <a:avLst/>
          </a:prstGeom>
        </p:spPr>
        <p:txBody>
          <a:bodyPr vert="horz" lIns="91440" tIns="45720" rIns="91440" bIns="45720" rtlCol="0" anchor="ctr"/>
          <a:lstStyle>
            <a:lvl1pPr algn="l">
              <a:defRPr sz="1200" b="1" i="0">
                <a:solidFill>
                  <a:srgbClr val="212D65"/>
                </a:solidFill>
                <a:latin typeface="Arial" panose="020B0604020202020204" pitchFamily="34" charset="0"/>
                <a:cs typeface="Arial" panose="020B0604020202020204" pitchFamily="34" charset="0"/>
              </a:defRPr>
            </a:lvl1pPr>
          </a:lstStyle>
          <a:p>
            <a:fld id="{7C2970AF-A291-5743-8E35-23BDFBD6F832}" type="slidenum">
              <a:rPr lang="en-US" smtClean="0"/>
              <a:pPr/>
              <a:t>‹#›</a:t>
            </a:fld>
            <a:endParaRPr lang="en-US" dirty="0"/>
          </a:p>
        </p:txBody>
      </p:sp>
      <p:sp>
        <p:nvSpPr>
          <p:cNvPr id="7" name="Slide Number Placeholder 3">
            <a:extLst>
              <a:ext uri="{FF2B5EF4-FFF2-40B4-BE49-F238E27FC236}">
                <a16:creationId xmlns:a16="http://schemas.microsoft.com/office/drawing/2014/main" id="{018F12C5-64E4-950C-059D-4EB80996C78F}"/>
              </a:ext>
            </a:extLst>
          </p:cNvPr>
          <p:cNvSpPr txBox="1">
            <a:spLocks/>
          </p:cNvSpPr>
          <p:nvPr userDrawn="1"/>
        </p:nvSpPr>
        <p:spPr>
          <a:xfrm>
            <a:off x="10889975" y="6198579"/>
            <a:ext cx="463826"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bg1"/>
                </a:solidFill>
                <a:latin typeface="HelveticaNeueLT Std Med" panose="020B0604020202020204" pitchFamily="34" charset="77"/>
                <a:ea typeface="+mn-ea"/>
                <a:cs typeface="Arial Black"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C2970AF-A291-5743-8E35-23BDFBD6F832}" type="slidenum">
              <a:rPr lang="en-US" smtClean="0">
                <a:latin typeface="Arial" panose="020B0604020202020204" pitchFamily="34" charset="0"/>
                <a:cs typeface="Arial" panose="020B0604020202020204" pitchFamily="34" charset="0"/>
              </a:rPr>
              <a:pPr/>
              <a:t>‹#›</a:t>
            </a:fld>
            <a:endParaRPr lang="en-US" dirty="0">
              <a:latin typeface="Arial" panose="020B0604020202020204" pitchFamily="34" charset="0"/>
              <a:cs typeface="Arial" panose="020B0604020202020204" pitchFamily="34" charset="0"/>
            </a:endParaRPr>
          </a:p>
        </p:txBody>
      </p:sp>
      <p:cxnSp>
        <p:nvCxnSpPr>
          <p:cNvPr id="8" name="Straight Connector 7">
            <a:extLst>
              <a:ext uri="{FF2B5EF4-FFF2-40B4-BE49-F238E27FC236}">
                <a16:creationId xmlns:a16="http://schemas.microsoft.com/office/drawing/2014/main" id="{61C62F1B-6945-7FB0-BDE7-A0FB74A1B9A3}"/>
              </a:ext>
              <a:ext uri="{C183D7F6-B498-43B3-948B-1728B52AA6E4}">
                <adec:decorative xmlns:adec="http://schemas.microsoft.com/office/drawing/2017/decorative" val="1"/>
              </a:ext>
            </a:extLst>
          </p:cNvPr>
          <p:cNvCxnSpPr>
            <a:cxnSpLocks/>
          </p:cNvCxnSpPr>
          <p:nvPr userDrawn="1"/>
        </p:nvCxnSpPr>
        <p:spPr>
          <a:xfrm>
            <a:off x="10807148" y="6208518"/>
            <a:ext cx="0" cy="321491"/>
          </a:xfrm>
          <a:prstGeom prst="line">
            <a:avLst/>
          </a:prstGeom>
          <a:ln w="9525">
            <a:solidFill>
              <a:srgbClr val="789CD1"/>
            </a:solidFill>
          </a:ln>
        </p:spPr>
        <p:style>
          <a:lnRef idx="1">
            <a:schemeClr val="accent1"/>
          </a:lnRef>
          <a:fillRef idx="0">
            <a:schemeClr val="accent1"/>
          </a:fillRef>
          <a:effectRef idx="0">
            <a:schemeClr val="accent1"/>
          </a:effectRef>
          <a:fontRef idx="minor">
            <a:schemeClr val="tx1"/>
          </a:fontRef>
        </p:style>
      </p:cxnSp>
      <p:sp>
        <p:nvSpPr>
          <p:cNvPr id="9" name="Footer Placeholder 4">
            <a:extLst>
              <a:ext uri="{FF2B5EF4-FFF2-40B4-BE49-F238E27FC236}">
                <a16:creationId xmlns:a16="http://schemas.microsoft.com/office/drawing/2014/main" id="{C8FF6F73-DA11-68CA-BA5A-431B2DA4CF99}"/>
              </a:ext>
            </a:extLst>
          </p:cNvPr>
          <p:cNvSpPr txBox="1">
            <a:spLocks/>
          </p:cNvSpPr>
          <p:nvPr userDrawn="1"/>
        </p:nvSpPr>
        <p:spPr>
          <a:xfrm>
            <a:off x="9456518" y="6188640"/>
            <a:ext cx="1267803" cy="365125"/>
          </a:xfrm>
          <a:prstGeom prst="rect">
            <a:avLst/>
          </a:prstGeom>
        </p:spPr>
        <p:txBody>
          <a:bodyPr vert="horz" lIns="91440" tIns="45720" rIns="91440" bIns="45720" rtlCol="0" anchor="ctr"/>
          <a:lstStyle>
            <a:defPPr>
              <a:defRPr lang="en-US"/>
            </a:defPPr>
            <a:lvl1pPr marL="0" algn="r" defTabSz="914400" rtl="0" eaLnBrk="1" latinLnBrk="0" hangingPunct="1">
              <a:defRPr sz="1400" b="1" i="0" kern="1200">
                <a:solidFill>
                  <a:schemeClr val="bg1"/>
                </a:solidFill>
                <a:latin typeface="HelveticaNeueLT Std" panose="020B0604020202020204" pitchFamily="34" charset="77"/>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a:t>
            </a:r>
            <a:r>
              <a:rPr lang="en-US" dirty="0" err="1">
                <a:latin typeface="Arial" panose="020B0604020202020204" pitchFamily="34" charset="0"/>
                <a:cs typeface="Arial" panose="020B0604020202020204" pitchFamily="34" charset="0"/>
              </a:rPr>
              <a:t>nycschools</a:t>
            </a:r>
            <a:endParaRPr lang="en-US" dirty="0">
              <a:latin typeface="Arial" panose="020B0604020202020204" pitchFamily="34" charset="0"/>
              <a:cs typeface="Arial" panose="020B0604020202020204" pitchFamily="34" charset="0"/>
            </a:endParaRPr>
          </a:p>
        </p:txBody>
      </p:sp>
      <p:sp>
        <p:nvSpPr>
          <p:cNvPr id="10" name="Footer Placeholder 4">
            <a:extLst>
              <a:ext uri="{FF2B5EF4-FFF2-40B4-BE49-F238E27FC236}">
                <a16:creationId xmlns:a16="http://schemas.microsoft.com/office/drawing/2014/main" id="{97624E8C-9923-39B3-6B14-C6BF63402263}"/>
              </a:ext>
            </a:extLst>
          </p:cNvPr>
          <p:cNvSpPr txBox="1">
            <a:spLocks/>
          </p:cNvSpPr>
          <p:nvPr userDrawn="1"/>
        </p:nvSpPr>
        <p:spPr>
          <a:xfrm>
            <a:off x="6536991" y="6188640"/>
            <a:ext cx="1591897" cy="365125"/>
          </a:xfrm>
          <a:prstGeom prst="rect">
            <a:avLst/>
          </a:prstGeom>
        </p:spPr>
        <p:txBody>
          <a:bodyPr vert="horz" lIns="91440" tIns="45720" rIns="91440" bIns="45720" rtlCol="0" anchor="ctr"/>
          <a:lstStyle>
            <a:defPPr>
              <a:defRPr lang="en-US"/>
            </a:defPPr>
            <a:lvl1pPr marL="0" algn="r" defTabSz="914400" rtl="0" eaLnBrk="1" latinLnBrk="0" hangingPunct="1">
              <a:defRPr sz="1400" b="1" i="0" kern="1200">
                <a:solidFill>
                  <a:srgbClr val="212D65"/>
                </a:solidFill>
                <a:latin typeface="HelveticaNeueLT Std" panose="020B0604020202020204" pitchFamily="34" charset="77"/>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err="1">
                <a:solidFill>
                  <a:schemeClr val="bg1"/>
                </a:solidFill>
                <a:latin typeface="Arial" panose="020B0604020202020204" pitchFamily="34" charset="0"/>
                <a:cs typeface="Arial" panose="020B0604020202020204" pitchFamily="34" charset="0"/>
              </a:rPr>
              <a:t>schools.nyc.gov</a:t>
            </a:r>
            <a:endParaRPr lang="en-US" dirty="0">
              <a:solidFill>
                <a:schemeClr val="bg1"/>
              </a:solidFill>
              <a:latin typeface="Arial" panose="020B0604020202020204" pitchFamily="34" charset="0"/>
              <a:cs typeface="Arial" panose="020B0604020202020204" pitchFamily="34" charset="0"/>
            </a:endParaRPr>
          </a:p>
        </p:txBody>
      </p:sp>
      <p:cxnSp>
        <p:nvCxnSpPr>
          <p:cNvPr id="11" name="Straight Connector 10">
            <a:extLst>
              <a:ext uri="{FF2B5EF4-FFF2-40B4-BE49-F238E27FC236}">
                <a16:creationId xmlns:a16="http://schemas.microsoft.com/office/drawing/2014/main" id="{FA30705E-2221-CC78-0B88-B09A31A2AAE3}"/>
              </a:ext>
              <a:ext uri="{C183D7F6-B498-43B3-948B-1728B52AA6E4}">
                <adec:decorative xmlns:adec="http://schemas.microsoft.com/office/drawing/2017/decorative" val="1"/>
              </a:ext>
            </a:extLst>
          </p:cNvPr>
          <p:cNvCxnSpPr>
            <a:cxnSpLocks/>
          </p:cNvCxnSpPr>
          <p:nvPr userDrawn="1"/>
        </p:nvCxnSpPr>
        <p:spPr>
          <a:xfrm>
            <a:off x="8225994" y="6208518"/>
            <a:ext cx="0" cy="3214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2" name="Picture 11" descr="Social media icons for Facebook, Instagram, Twitter, and YouTube">
            <a:extLst>
              <a:ext uri="{FF2B5EF4-FFF2-40B4-BE49-F238E27FC236}">
                <a16:creationId xmlns:a16="http://schemas.microsoft.com/office/drawing/2014/main" id="{1E0B7B76-936A-D26F-A696-D54E7DEE3AF1}"/>
              </a:ext>
            </a:extLst>
          </p:cNvPr>
          <p:cNvPicPr>
            <a:picLocks noChangeAspect="1"/>
          </p:cNvPicPr>
          <p:nvPr userDrawn="1"/>
        </p:nvPicPr>
        <p:blipFill>
          <a:blip r:embed="rId2"/>
          <a:stretch>
            <a:fillRect/>
          </a:stretch>
        </p:blipFill>
        <p:spPr>
          <a:xfrm>
            <a:off x="8391650" y="6244947"/>
            <a:ext cx="1118840" cy="248631"/>
          </a:xfrm>
          <a:prstGeom prst="rect">
            <a:avLst/>
          </a:prstGeom>
        </p:spPr>
      </p:pic>
      <p:sp>
        <p:nvSpPr>
          <p:cNvPr id="15" name="Text Placeholder 14">
            <a:extLst>
              <a:ext uri="{FF2B5EF4-FFF2-40B4-BE49-F238E27FC236}">
                <a16:creationId xmlns:a16="http://schemas.microsoft.com/office/drawing/2014/main" id="{5FC3E77E-0F83-4326-9593-4AC8921402D9}"/>
              </a:ext>
            </a:extLst>
          </p:cNvPr>
          <p:cNvSpPr>
            <a:spLocks noGrp="1"/>
          </p:cNvSpPr>
          <p:nvPr>
            <p:ph type="body" sz="quarter" idx="10" hasCustomPrompt="1"/>
          </p:nvPr>
        </p:nvSpPr>
        <p:spPr>
          <a:xfrm>
            <a:off x="838199" y="3780841"/>
            <a:ext cx="10515539" cy="726746"/>
          </a:xfrm>
        </p:spPr>
        <p:txBody>
          <a:bodyPr anchor="ctr">
            <a:normAutofit/>
          </a:bodyPr>
          <a:lstStyle>
            <a:lvl1pPr algn="ctr">
              <a:defRPr sz="2800" b="1">
                <a:solidFill>
                  <a:srgbClr val="B8D1ED"/>
                </a:solidFill>
                <a:latin typeface="Aptos" panose="020B0004020202020204" pitchFamily="34" charset="0"/>
              </a:defRPr>
            </a:lvl1pPr>
          </a:lstStyle>
          <a:p>
            <a:pPr lvl="0"/>
            <a:r>
              <a:rPr lang="en-US" dirty="0"/>
              <a:t>Click to add your email or </a:t>
            </a:r>
            <a:r>
              <a:rPr lang="en-US" dirty="0" err="1"/>
              <a:t>url</a:t>
            </a:r>
            <a:r>
              <a:rPr lang="en-US" dirty="0"/>
              <a:t> if needed.</a:t>
            </a:r>
          </a:p>
        </p:txBody>
      </p:sp>
      <p:pic>
        <p:nvPicPr>
          <p:cNvPr id="5" name="Picture 4" descr="N Y C Public Schools Logo">
            <a:extLst>
              <a:ext uri="{FF2B5EF4-FFF2-40B4-BE49-F238E27FC236}">
                <a16:creationId xmlns:a16="http://schemas.microsoft.com/office/drawing/2014/main" id="{7DF13E54-C580-301A-0DDA-BD6F45FAFBD3}"/>
              </a:ext>
            </a:extLst>
          </p:cNvPr>
          <p:cNvPicPr>
            <a:picLocks noChangeAspect="1"/>
          </p:cNvPicPr>
          <p:nvPr userDrawn="1"/>
        </p:nvPicPr>
        <p:blipFill>
          <a:blip r:embed="rId3"/>
          <a:stretch>
            <a:fillRect/>
          </a:stretch>
        </p:blipFill>
        <p:spPr>
          <a:xfrm>
            <a:off x="639417" y="6028330"/>
            <a:ext cx="1996655" cy="525435"/>
          </a:xfrm>
          <a:prstGeom prst="rect">
            <a:avLst/>
          </a:prstGeom>
        </p:spPr>
      </p:pic>
    </p:spTree>
    <p:extLst>
      <p:ext uri="{BB962C8B-B14F-4D97-AF65-F5344CB8AC3E}">
        <p14:creationId xmlns:p14="http://schemas.microsoft.com/office/powerpoint/2010/main" val="27274047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2195F1-F743-FAE2-F30D-57D9811F889F}"/>
              </a:ex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rgbClr val="212D6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5000" dirty="0">
              <a:solidFill>
                <a:srgbClr val="003365"/>
              </a:solidFill>
            </a:endParaRPr>
          </a:p>
        </p:txBody>
      </p:sp>
      <p:sp>
        <p:nvSpPr>
          <p:cNvPr id="2" name="Title 1">
            <a:extLst>
              <a:ext uri="{FF2B5EF4-FFF2-40B4-BE49-F238E27FC236}">
                <a16:creationId xmlns:a16="http://schemas.microsoft.com/office/drawing/2014/main" id="{1A08C1BE-C665-E1BD-64B0-73BD94446A74}"/>
              </a:ext>
            </a:extLst>
          </p:cNvPr>
          <p:cNvSpPr>
            <a:spLocks noGrp="1"/>
          </p:cNvSpPr>
          <p:nvPr>
            <p:ph type="title" hasCustomPrompt="1"/>
          </p:nvPr>
        </p:nvSpPr>
        <p:spPr>
          <a:xfrm>
            <a:off x="838200" y="862081"/>
            <a:ext cx="3018183" cy="4992617"/>
          </a:xfrm>
        </p:spPr>
        <p:txBody>
          <a:bodyPr anchor="t"/>
          <a:lstStyle>
            <a:lvl1pPr>
              <a:defRPr>
                <a:solidFill>
                  <a:schemeClr val="bg1"/>
                </a:solidFill>
              </a:defRPr>
            </a:lvl1pPr>
          </a:lstStyle>
          <a:p>
            <a:r>
              <a:rPr lang="en-US" dirty="0"/>
              <a:t>Click To Name Your Table of Contents</a:t>
            </a:r>
          </a:p>
        </p:txBody>
      </p:sp>
      <p:sp>
        <p:nvSpPr>
          <p:cNvPr id="4" name="Slide Number Placeholder 3">
            <a:extLst>
              <a:ext uri="{FF2B5EF4-FFF2-40B4-BE49-F238E27FC236}">
                <a16:creationId xmlns:a16="http://schemas.microsoft.com/office/drawing/2014/main" id="{B26D396C-7356-E73A-F28F-58A26A4D6BF1}"/>
              </a:ext>
            </a:extLst>
          </p:cNvPr>
          <p:cNvSpPr>
            <a:spLocks noGrp="1"/>
          </p:cNvSpPr>
          <p:nvPr>
            <p:ph type="sldNum" sz="quarter" idx="11"/>
          </p:nvPr>
        </p:nvSpPr>
        <p:spPr/>
        <p:txBody>
          <a:bodyPr/>
          <a:lstStyle>
            <a:lvl1pPr>
              <a:defRPr>
                <a:solidFill>
                  <a:schemeClr val="bg1"/>
                </a:solidFill>
                <a:latin typeface="Arial" panose="020B0604020202020204" pitchFamily="34" charset="0"/>
                <a:cs typeface="Arial" panose="020B0604020202020204" pitchFamily="34" charset="0"/>
              </a:defRPr>
            </a:lvl1pPr>
          </a:lstStyle>
          <a:p>
            <a:fld id="{7C2970AF-A291-5743-8E35-23BDFBD6F832}" type="slidenum">
              <a:rPr lang="en-US" smtClean="0"/>
              <a:pPr/>
              <a:t>‹#›</a:t>
            </a:fld>
            <a:endParaRPr lang="en-US" dirty="0"/>
          </a:p>
        </p:txBody>
      </p:sp>
      <p:cxnSp>
        <p:nvCxnSpPr>
          <p:cNvPr id="7" name="Straight Connector 6">
            <a:extLst>
              <a:ext uri="{FF2B5EF4-FFF2-40B4-BE49-F238E27FC236}">
                <a16:creationId xmlns:a16="http://schemas.microsoft.com/office/drawing/2014/main" id="{6B21BED8-A51D-7967-39CB-130E2981E161}"/>
              </a:ext>
              <a:ext uri="{C183D7F6-B498-43B3-948B-1728B52AA6E4}">
                <adec:decorative xmlns:adec="http://schemas.microsoft.com/office/drawing/2017/decorative" val="1"/>
              </a:ext>
            </a:extLst>
          </p:cNvPr>
          <p:cNvCxnSpPr>
            <a:cxnSpLocks/>
          </p:cNvCxnSpPr>
          <p:nvPr userDrawn="1"/>
        </p:nvCxnSpPr>
        <p:spPr>
          <a:xfrm>
            <a:off x="10807148" y="6208518"/>
            <a:ext cx="0" cy="321491"/>
          </a:xfrm>
          <a:prstGeom prst="line">
            <a:avLst/>
          </a:prstGeom>
          <a:ln w="9525">
            <a:solidFill>
              <a:srgbClr val="789CD1"/>
            </a:solidFill>
          </a:ln>
        </p:spPr>
        <p:style>
          <a:lnRef idx="1">
            <a:schemeClr val="accent1"/>
          </a:lnRef>
          <a:fillRef idx="0">
            <a:schemeClr val="accent1"/>
          </a:fillRef>
          <a:effectRef idx="0">
            <a:schemeClr val="accent1"/>
          </a:effectRef>
          <a:fontRef idx="minor">
            <a:schemeClr val="tx1"/>
          </a:fontRef>
        </p:style>
      </p:cxnSp>
      <p:sp>
        <p:nvSpPr>
          <p:cNvPr id="12" name="Text Placeholder 11">
            <a:extLst>
              <a:ext uri="{FF2B5EF4-FFF2-40B4-BE49-F238E27FC236}">
                <a16:creationId xmlns:a16="http://schemas.microsoft.com/office/drawing/2014/main" id="{7FA42748-D897-90FA-E68E-B2BD31E4AFC6}"/>
              </a:ext>
            </a:extLst>
          </p:cNvPr>
          <p:cNvSpPr>
            <a:spLocks noGrp="1"/>
          </p:cNvSpPr>
          <p:nvPr>
            <p:ph type="body" sz="quarter" idx="12" hasCustomPrompt="1"/>
          </p:nvPr>
        </p:nvSpPr>
        <p:spPr>
          <a:xfrm>
            <a:off x="4343111" y="153692"/>
            <a:ext cx="662604" cy="732943"/>
          </a:xfrm>
          <a:ln>
            <a:noFill/>
          </a:ln>
        </p:spPr>
        <p:txBody>
          <a:bodyPr>
            <a:noAutofit/>
          </a:bodyPr>
          <a:lstStyle>
            <a:lvl1pPr marL="0" indent="0">
              <a:buNone/>
              <a:defRPr sz="3600" b="1">
                <a:solidFill>
                  <a:srgbClr val="789CD1"/>
                </a:solidFill>
              </a:defRPr>
            </a:lvl1pPr>
          </a:lstStyle>
          <a:p>
            <a:pPr lvl="0"/>
            <a:r>
              <a:rPr lang="en-US" dirty="0"/>
              <a:t>1</a:t>
            </a:r>
          </a:p>
        </p:txBody>
      </p:sp>
      <p:sp>
        <p:nvSpPr>
          <p:cNvPr id="14" name="Text Placeholder 11">
            <a:extLst>
              <a:ext uri="{FF2B5EF4-FFF2-40B4-BE49-F238E27FC236}">
                <a16:creationId xmlns:a16="http://schemas.microsoft.com/office/drawing/2014/main" id="{7978CFA1-7B95-ECD8-939E-045FD27AD804}"/>
              </a:ext>
            </a:extLst>
          </p:cNvPr>
          <p:cNvSpPr>
            <a:spLocks noGrp="1"/>
          </p:cNvSpPr>
          <p:nvPr>
            <p:ph type="body" sz="quarter" idx="13" hasCustomPrompt="1"/>
          </p:nvPr>
        </p:nvSpPr>
        <p:spPr>
          <a:xfrm>
            <a:off x="5005715" y="292839"/>
            <a:ext cx="6440557" cy="554038"/>
          </a:xfrm>
          <a:ln>
            <a:noFill/>
          </a:ln>
        </p:spPr>
        <p:txBody>
          <a:bodyPr>
            <a:normAutofit/>
          </a:bodyPr>
          <a:lstStyle>
            <a:lvl1pPr marL="0" indent="0">
              <a:buNone/>
              <a:defRPr sz="1600" b="0">
                <a:solidFill>
                  <a:schemeClr val="bg1"/>
                </a:solidFill>
              </a:defRPr>
            </a:lvl1pPr>
          </a:lstStyle>
          <a:p>
            <a:pPr lvl="0"/>
            <a:r>
              <a:rPr lang="en-US" dirty="0"/>
              <a:t>Sample Chapter Title</a:t>
            </a:r>
          </a:p>
        </p:txBody>
      </p:sp>
      <p:sp>
        <p:nvSpPr>
          <p:cNvPr id="15" name="Text Placeholder 11">
            <a:extLst>
              <a:ext uri="{FF2B5EF4-FFF2-40B4-BE49-F238E27FC236}">
                <a16:creationId xmlns:a16="http://schemas.microsoft.com/office/drawing/2014/main" id="{871FDB5D-C45D-21B6-3E50-A02385818BFF}"/>
              </a:ext>
            </a:extLst>
          </p:cNvPr>
          <p:cNvSpPr>
            <a:spLocks noGrp="1"/>
          </p:cNvSpPr>
          <p:nvPr>
            <p:ph type="body" sz="quarter" idx="14" hasCustomPrompt="1"/>
          </p:nvPr>
        </p:nvSpPr>
        <p:spPr>
          <a:xfrm>
            <a:off x="4343110" y="1035718"/>
            <a:ext cx="662604" cy="732943"/>
          </a:xfrm>
          <a:ln>
            <a:noFill/>
          </a:ln>
        </p:spPr>
        <p:txBody>
          <a:bodyPr>
            <a:noAutofit/>
          </a:bodyPr>
          <a:lstStyle>
            <a:lvl1pPr marL="0" indent="0">
              <a:buNone/>
              <a:defRPr sz="3600" b="1">
                <a:solidFill>
                  <a:srgbClr val="789CD1"/>
                </a:solidFill>
              </a:defRPr>
            </a:lvl1pPr>
          </a:lstStyle>
          <a:p>
            <a:pPr lvl="0"/>
            <a:r>
              <a:rPr lang="en-US" sz="3600" dirty="0"/>
              <a:t>2</a:t>
            </a:r>
            <a:endParaRPr lang="en-US" dirty="0"/>
          </a:p>
        </p:txBody>
      </p:sp>
      <p:sp>
        <p:nvSpPr>
          <p:cNvPr id="16" name="Text Placeholder 11">
            <a:extLst>
              <a:ext uri="{FF2B5EF4-FFF2-40B4-BE49-F238E27FC236}">
                <a16:creationId xmlns:a16="http://schemas.microsoft.com/office/drawing/2014/main" id="{A60004A5-D1DC-32EC-7CB9-852213835BC0}"/>
              </a:ext>
            </a:extLst>
          </p:cNvPr>
          <p:cNvSpPr>
            <a:spLocks noGrp="1"/>
          </p:cNvSpPr>
          <p:nvPr>
            <p:ph type="body" sz="quarter" idx="15" hasCustomPrompt="1"/>
          </p:nvPr>
        </p:nvSpPr>
        <p:spPr>
          <a:xfrm>
            <a:off x="5005715" y="1125171"/>
            <a:ext cx="6440557" cy="554038"/>
          </a:xfrm>
          <a:ln>
            <a:noFill/>
          </a:ln>
        </p:spPr>
        <p:txBody>
          <a:bodyPr>
            <a:normAutofit/>
          </a:bodyPr>
          <a:lstStyle>
            <a:lvl1pPr marL="0" indent="0">
              <a:buNone/>
              <a:defRPr sz="1600" b="0">
                <a:solidFill>
                  <a:schemeClr val="bg1"/>
                </a:solidFill>
              </a:defRPr>
            </a:lvl1pPr>
          </a:lstStyle>
          <a:p>
            <a:pPr lvl="0"/>
            <a:r>
              <a:rPr lang="en-US" dirty="0"/>
              <a:t>Sample Chapter Title</a:t>
            </a:r>
          </a:p>
        </p:txBody>
      </p:sp>
      <p:sp>
        <p:nvSpPr>
          <p:cNvPr id="17" name="Text Placeholder 11">
            <a:extLst>
              <a:ext uri="{FF2B5EF4-FFF2-40B4-BE49-F238E27FC236}">
                <a16:creationId xmlns:a16="http://schemas.microsoft.com/office/drawing/2014/main" id="{266515A7-3F98-9B36-7B43-72152B108CD9}"/>
              </a:ext>
            </a:extLst>
          </p:cNvPr>
          <p:cNvSpPr>
            <a:spLocks noGrp="1"/>
          </p:cNvSpPr>
          <p:nvPr>
            <p:ph type="body" sz="quarter" idx="16" hasCustomPrompt="1"/>
          </p:nvPr>
        </p:nvSpPr>
        <p:spPr>
          <a:xfrm>
            <a:off x="4340153" y="1901926"/>
            <a:ext cx="662604" cy="732943"/>
          </a:xfrm>
          <a:ln>
            <a:noFill/>
          </a:ln>
        </p:spPr>
        <p:txBody>
          <a:bodyPr>
            <a:noAutofit/>
          </a:bodyPr>
          <a:lstStyle>
            <a:lvl1pPr marL="0" indent="0">
              <a:buNone/>
              <a:defRPr sz="3600" b="1">
                <a:solidFill>
                  <a:srgbClr val="789CD1"/>
                </a:solidFill>
              </a:defRPr>
            </a:lvl1pPr>
          </a:lstStyle>
          <a:p>
            <a:pPr lvl="0"/>
            <a:r>
              <a:rPr lang="en-US" sz="3600" dirty="0"/>
              <a:t>3</a:t>
            </a:r>
            <a:endParaRPr lang="en-US" dirty="0"/>
          </a:p>
        </p:txBody>
      </p:sp>
      <p:sp>
        <p:nvSpPr>
          <p:cNvPr id="18" name="Text Placeholder 11">
            <a:extLst>
              <a:ext uri="{FF2B5EF4-FFF2-40B4-BE49-F238E27FC236}">
                <a16:creationId xmlns:a16="http://schemas.microsoft.com/office/drawing/2014/main" id="{AEBED253-9F83-062A-3584-9CF7F36E25D7}"/>
              </a:ext>
            </a:extLst>
          </p:cNvPr>
          <p:cNvSpPr>
            <a:spLocks noGrp="1"/>
          </p:cNvSpPr>
          <p:nvPr>
            <p:ph type="body" sz="quarter" idx="17" hasCustomPrompt="1"/>
          </p:nvPr>
        </p:nvSpPr>
        <p:spPr>
          <a:xfrm>
            <a:off x="5005714" y="1969520"/>
            <a:ext cx="6440557" cy="554038"/>
          </a:xfrm>
          <a:ln>
            <a:noFill/>
          </a:ln>
        </p:spPr>
        <p:txBody>
          <a:bodyPr>
            <a:normAutofit/>
          </a:bodyPr>
          <a:lstStyle>
            <a:lvl1pPr marL="0" indent="0">
              <a:buNone/>
              <a:defRPr sz="1600" b="0">
                <a:solidFill>
                  <a:schemeClr val="bg1"/>
                </a:solidFill>
              </a:defRPr>
            </a:lvl1pPr>
          </a:lstStyle>
          <a:p>
            <a:pPr lvl="0"/>
            <a:r>
              <a:rPr lang="en-US" dirty="0"/>
              <a:t>Sample Chapter Title</a:t>
            </a:r>
          </a:p>
        </p:txBody>
      </p:sp>
      <p:sp>
        <p:nvSpPr>
          <p:cNvPr id="19" name="Text Placeholder 11">
            <a:extLst>
              <a:ext uri="{FF2B5EF4-FFF2-40B4-BE49-F238E27FC236}">
                <a16:creationId xmlns:a16="http://schemas.microsoft.com/office/drawing/2014/main" id="{D22E43BE-5255-643E-6355-63E8FA29E0AE}"/>
              </a:ext>
            </a:extLst>
          </p:cNvPr>
          <p:cNvSpPr>
            <a:spLocks noGrp="1"/>
          </p:cNvSpPr>
          <p:nvPr>
            <p:ph type="body" sz="quarter" idx="18" hasCustomPrompt="1"/>
          </p:nvPr>
        </p:nvSpPr>
        <p:spPr>
          <a:xfrm>
            <a:off x="4340153" y="2768134"/>
            <a:ext cx="662604" cy="732943"/>
          </a:xfrm>
          <a:ln>
            <a:noFill/>
          </a:ln>
        </p:spPr>
        <p:txBody>
          <a:bodyPr>
            <a:noAutofit/>
          </a:bodyPr>
          <a:lstStyle>
            <a:lvl1pPr marL="0" indent="0">
              <a:buNone/>
              <a:defRPr sz="3600" b="1">
                <a:solidFill>
                  <a:srgbClr val="789CD1"/>
                </a:solidFill>
              </a:defRPr>
            </a:lvl1pPr>
          </a:lstStyle>
          <a:p>
            <a:pPr lvl="0"/>
            <a:r>
              <a:rPr lang="en-US" dirty="0"/>
              <a:t>4</a:t>
            </a:r>
          </a:p>
        </p:txBody>
      </p:sp>
      <p:sp>
        <p:nvSpPr>
          <p:cNvPr id="20" name="Text Placeholder 11">
            <a:extLst>
              <a:ext uri="{FF2B5EF4-FFF2-40B4-BE49-F238E27FC236}">
                <a16:creationId xmlns:a16="http://schemas.microsoft.com/office/drawing/2014/main" id="{E9B5E578-9A93-9387-32D6-1B4446DA6074}"/>
              </a:ext>
            </a:extLst>
          </p:cNvPr>
          <p:cNvSpPr>
            <a:spLocks noGrp="1"/>
          </p:cNvSpPr>
          <p:nvPr>
            <p:ph type="body" sz="quarter" idx="19" hasCustomPrompt="1"/>
          </p:nvPr>
        </p:nvSpPr>
        <p:spPr>
          <a:xfrm>
            <a:off x="5002756" y="2816060"/>
            <a:ext cx="6440557" cy="554038"/>
          </a:xfrm>
          <a:ln>
            <a:noFill/>
          </a:ln>
        </p:spPr>
        <p:txBody>
          <a:bodyPr>
            <a:normAutofit/>
          </a:bodyPr>
          <a:lstStyle>
            <a:lvl1pPr marL="0" indent="0">
              <a:buNone/>
              <a:defRPr sz="1600" b="0">
                <a:solidFill>
                  <a:schemeClr val="bg1"/>
                </a:solidFill>
              </a:defRPr>
            </a:lvl1pPr>
          </a:lstStyle>
          <a:p>
            <a:pPr lvl="0"/>
            <a:r>
              <a:rPr lang="en-US" dirty="0"/>
              <a:t>Sample Chapter Title</a:t>
            </a:r>
          </a:p>
        </p:txBody>
      </p:sp>
      <p:sp>
        <p:nvSpPr>
          <p:cNvPr id="21" name="Text Placeholder 11">
            <a:extLst>
              <a:ext uri="{FF2B5EF4-FFF2-40B4-BE49-F238E27FC236}">
                <a16:creationId xmlns:a16="http://schemas.microsoft.com/office/drawing/2014/main" id="{63B01162-0460-8D8B-E74C-7C7065A6E600}"/>
              </a:ext>
            </a:extLst>
          </p:cNvPr>
          <p:cNvSpPr>
            <a:spLocks noGrp="1"/>
          </p:cNvSpPr>
          <p:nvPr>
            <p:ph type="body" sz="quarter" idx="20" hasCustomPrompt="1"/>
          </p:nvPr>
        </p:nvSpPr>
        <p:spPr>
          <a:xfrm>
            <a:off x="4340153" y="3664394"/>
            <a:ext cx="662604" cy="732943"/>
          </a:xfrm>
          <a:ln>
            <a:noFill/>
          </a:ln>
        </p:spPr>
        <p:txBody>
          <a:bodyPr>
            <a:noAutofit/>
          </a:bodyPr>
          <a:lstStyle>
            <a:lvl1pPr marL="0" indent="0">
              <a:buNone/>
              <a:defRPr sz="3600" b="1">
                <a:solidFill>
                  <a:srgbClr val="789CD1"/>
                </a:solidFill>
              </a:defRPr>
            </a:lvl1pPr>
          </a:lstStyle>
          <a:p>
            <a:pPr lvl="0"/>
            <a:r>
              <a:rPr lang="en-US" dirty="0"/>
              <a:t>5</a:t>
            </a:r>
          </a:p>
        </p:txBody>
      </p:sp>
      <p:sp>
        <p:nvSpPr>
          <p:cNvPr id="22" name="Text Placeholder 11">
            <a:extLst>
              <a:ext uri="{FF2B5EF4-FFF2-40B4-BE49-F238E27FC236}">
                <a16:creationId xmlns:a16="http://schemas.microsoft.com/office/drawing/2014/main" id="{7D59FAC6-001D-2FED-7294-B90BEBF7FC04}"/>
              </a:ext>
            </a:extLst>
          </p:cNvPr>
          <p:cNvSpPr>
            <a:spLocks noGrp="1"/>
          </p:cNvSpPr>
          <p:nvPr>
            <p:ph type="body" sz="quarter" idx="21" hasCustomPrompt="1"/>
          </p:nvPr>
        </p:nvSpPr>
        <p:spPr>
          <a:xfrm>
            <a:off x="5002755" y="3714691"/>
            <a:ext cx="6440557" cy="554038"/>
          </a:xfrm>
          <a:ln>
            <a:noFill/>
          </a:ln>
        </p:spPr>
        <p:txBody>
          <a:bodyPr>
            <a:normAutofit/>
          </a:bodyPr>
          <a:lstStyle>
            <a:lvl1pPr marL="0" indent="0">
              <a:buNone/>
              <a:defRPr sz="1600" b="0">
                <a:solidFill>
                  <a:schemeClr val="bg1"/>
                </a:solidFill>
              </a:defRPr>
            </a:lvl1pPr>
          </a:lstStyle>
          <a:p>
            <a:pPr lvl="0"/>
            <a:r>
              <a:rPr lang="en-US" dirty="0"/>
              <a:t>Sample Chapter Title</a:t>
            </a:r>
          </a:p>
        </p:txBody>
      </p:sp>
      <p:sp>
        <p:nvSpPr>
          <p:cNvPr id="6" name="Footer Placeholder 4">
            <a:extLst>
              <a:ext uri="{FF2B5EF4-FFF2-40B4-BE49-F238E27FC236}">
                <a16:creationId xmlns:a16="http://schemas.microsoft.com/office/drawing/2014/main" id="{9979508F-4571-94D1-D1A5-5C26FEACB7BA}"/>
              </a:ext>
            </a:extLst>
          </p:cNvPr>
          <p:cNvSpPr>
            <a:spLocks noGrp="1"/>
          </p:cNvSpPr>
          <p:nvPr>
            <p:ph type="ftr" sz="quarter" idx="3"/>
          </p:nvPr>
        </p:nvSpPr>
        <p:spPr>
          <a:xfrm>
            <a:off x="9456518" y="6188640"/>
            <a:ext cx="1267803" cy="365125"/>
          </a:xfrm>
          <a:prstGeom prst="rect">
            <a:avLst/>
          </a:prstGeom>
        </p:spPr>
        <p:txBody>
          <a:bodyPr vert="horz" lIns="91440" tIns="45720" rIns="91440" bIns="45720" rtlCol="0" anchor="ctr"/>
          <a:lstStyle>
            <a:lvl1pPr algn="r">
              <a:defRPr sz="1400" b="1" i="0">
                <a:solidFill>
                  <a:schemeClr val="bg1"/>
                </a:solidFill>
                <a:latin typeface="Arial" panose="020B0604020202020204" pitchFamily="34" charset="0"/>
                <a:cs typeface="Arial" panose="020B0604020202020204" pitchFamily="34" charset="0"/>
              </a:defRPr>
            </a:lvl1pPr>
          </a:lstStyle>
          <a:p>
            <a:r>
              <a:rPr lang="en-US" dirty="0"/>
              <a:t>/</a:t>
            </a:r>
            <a:r>
              <a:rPr lang="en-US" dirty="0" err="1"/>
              <a:t>nycschools</a:t>
            </a:r>
            <a:endParaRPr lang="en-US" dirty="0"/>
          </a:p>
        </p:txBody>
      </p:sp>
      <p:sp>
        <p:nvSpPr>
          <p:cNvPr id="10" name="Footer Placeholder 4">
            <a:extLst>
              <a:ext uri="{FF2B5EF4-FFF2-40B4-BE49-F238E27FC236}">
                <a16:creationId xmlns:a16="http://schemas.microsoft.com/office/drawing/2014/main" id="{B5781C8C-A073-D5A5-DCBC-B27A87197297}"/>
              </a:ext>
            </a:extLst>
          </p:cNvPr>
          <p:cNvSpPr txBox="1">
            <a:spLocks/>
          </p:cNvSpPr>
          <p:nvPr userDrawn="1"/>
        </p:nvSpPr>
        <p:spPr>
          <a:xfrm>
            <a:off x="6536991" y="6188640"/>
            <a:ext cx="1591897" cy="365125"/>
          </a:xfrm>
          <a:prstGeom prst="rect">
            <a:avLst/>
          </a:prstGeom>
        </p:spPr>
        <p:txBody>
          <a:bodyPr vert="horz" lIns="91440" tIns="45720" rIns="91440" bIns="45720" rtlCol="0" anchor="ctr"/>
          <a:lstStyle>
            <a:defPPr>
              <a:defRPr lang="en-US"/>
            </a:defPPr>
            <a:lvl1pPr marL="0" algn="r" defTabSz="914400" rtl="0" eaLnBrk="1" latinLnBrk="0" hangingPunct="1">
              <a:defRPr sz="1400" b="1" i="0" kern="1200">
                <a:solidFill>
                  <a:srgbClr val="212D65"/>
                </a:solidFill>
                <a:latin typeface="HelveticaNeueLT Std" panose="020B0604020202020204" pitchFamily="34" charset="77"/>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err="1">
                <a:solidFill>
                  <a:schemeClr val="bg1"/>
                </a:solidFill>
                <a:latin typeface="Arial" panose="020B0604020202020204" pitchFamily="34" charset="0"/>
                <a:cs typeface="Arial" panose="020B0604020202020204" pitchFamily="34" charset="0"/>
              </a:rPr>
              <a:t>schools.nyc.gov</a:t>
            </a:r>
            <a:endParaRPr lang="en-US" dirty="0">
              <a:solidFill>
                <a:schemeClr val="bg1"/>
              </a:solidFill>
              <a:latin typeface="Arial" panose="020B0604020202020204" pitchFamily="34" charset="0"/>
              <a:cs typeface="Arial" panose="020B0604020202020204" pitchFamily="34" charset="0"/>
            </a:endParaRPr>
          </a:p>
        </p:txBody>
      </p:sp>
      <p:cxnSp>
        <p:nvCxnSpPr>
          <p:cNvPr id="13" name="Straight Connector 12">
            <a:extLst>
              <a:ext uri="{FF2B5EF4-FFF2-40B4-BE49-F238E27FC236}">
                <a16:creationId xmlns:a16="http://schemas.microsoft.com/office/drawing/2014/main" id="{6CDF25F0-0595-BABB-CD2C-23E3185C5C8A}"/>
              </a:ext>
              <a:ext uri="{C183D7F6-B498-43B3-948B-1728B52AA6E4}">
                <adec:decorative xmlns:adec="http://schemas.microsoft.com/office/drawing/2017/decorative" val="1"/>
              </a:ext>
            </a:extLst>
          </p:cNvPr>
          <p:cNvCxnSpPr>
            <a:cxnSpLocks/>
          </p:cNvCxnSpPr>
          <p:nvPr userDrawn="1"/>
        </p:nvCxnSpPr>
        <p:spPr>
          <a:xfrm>
            <a:off x="8225994" y="6208518"/>
            <a:ext cx="0" cy="3214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4" name="Picture 23" descr="Social media icons for Facebook, Instagram, Twitter, and YouTube">
            <a:extLst>
              <a:ext uri="{FF2B5EF4-FFF2-40B4-BE49-F238E27FC236}">
                <a16:creationId xmlns:a16="http://schemas.microsoft.com/office/drawing/2014/main" id="{4C55EDA9-5FF0-9CC9-3649-22209B7FC3DE}"/>
              </a:ext>
            </a:extLst>
          </p:cNvPr>
          <p:cNvPicPr>
            <a:picLocks noChangeAspect="1"/>
          </p:cNvPicPr>
          <p:nvPr userDrawn="1"/>
        </p:nvPicPr>
        <p:blipFill>
          <a:blip r:embed="rId2"/>
          <a:stretch>
            <a:fillRect/>
          </a:stretch>
        </p:blipFill>
        <p:spPr>
          <a:xfrm>
            <a:off x="8391650" y="6244947"/>
            <a:ext cx="1118840" cy="248631"/>
          </a:xfrm>
          <a:prstGeom prst="rect">
            <a:avLst/>
          </a:prstGeom>
        </p:spPr>
      </p:pic>
      <p:pic>
        <p:nvPicPr>
          <p:cNvPr id="8" name="Picture 7" descr="N Y C Public Schools Logo">
            <a:extLst>
              <a:ext uri="{FF2B5EF4-FFF2-40B4-BE49-F238E27FC236}">
                <a16:creationId xmlns:a16="http://schemas.microsoft.com/office/drawing/2014/main" id="{AE116C0B-1CE8-2985-1974-03CD4660B816}"/>
              </a:ext>
            </a:extLst>
          </p:cNvPr>
          <p:cNvPicPr>
            <a:picLocks noChangeAspect="1"/>
          </p:cNvPicPr>
          <p:nvPr userDrawn="1"/>
        </p:nvPicPr>
        <p:blipFill>
          <a:blip r:embed="rId3"/>
          <a:stretch>
            <a:fillRect/>
          </a:stretch>
        </p:blipFill>
        <p:spPr>
          <a:xfrm>
            <a:off x="639417" y="6028330"/>
            <a:ext cx="1996655" cy="525435"/>
          </a:xfrm>
          <a:prstGeom prst="rect">
            <a:avLst/>
          </a:prstGeom>
        </p:spPr>
      </p:pic>
      <p:sp>
        <p:nvSpPr>
          <p:cNvPr id="3" name="Text Placeholder 11">
            <a:extLst>
              <a:ext uri="{FF2B5EF4-FFF2-40B4-BE49-F238E27FC236}">
                <a16:creationId xmlns:a16="http://schemas.microsoft.com/office/drawing/2014/main" id="{1369C4E5-E10F-962D-AA10-6159E6E12CBC}"/>
              </a:ext>
            </a:extLst>
          </p:cNvPr>
          <p:cNvSpPr>
            <a:spLocks noGrp="1"/>
          </p:cNvSpPr>
          <p:nvPr>
            <p:ph type="body" sz="quarter" idx="22" hasCustomPrompt="1"/>
          </p:nvPr>
        </p:nvSpPr>
        <p:spPr>
          <a:xfrm>
            <a:off x="4343110" y="4525979"/>
            <a:ext cx="662604" cy="732943"/>
          </a:xfrm>
          <a:ln>
            <a:noFill/>
          </a:ln>
        </p:spPr>
        <p:txBody>
          <a:bodyPr>
            <a:noAutofit/>
          </a:bodyPr>
          <a:lstStyle>
            <a:lvl1pPr marL="0" indent="0">
              <a:buNone/>
              <a:defRPr sz="3600" b="1">
                <a:solidFill>
                  <a:srgbClr val="789CD1"/>
                </a:solidFill>
              </a:defRPr>
            </a:lvl1pPr>
          </a:lstStyle>
          <a:p>
            <a:pPr lvl="0"/>
            <a:r>
              <a:rPr lang="en-US" dirty="0"/>
              <a:t>6</a:t>
            </a:r>
          </a:p>
        </p:txBody>
      </p:sp>
      <p:sp>
        <p:nvSpPr>
          <p:cNvPr id="9" name="Text Placeholder 11">
            <a:extLst>
              <a:ext uri="{FF2B5EF4-FFF2-40B4-BE49-F238E27FC236}">
                <a16:creationId xmlns:a16="http://schemas.microsoft.com/office/drawing/2014/main" id="{0DCB6395-169F-1242-A522-29E43C5A57BE}"/>
              </a:ext>
            </a:extLst>
          </p:cNvPr>
          <p:cNvSpPr>
            <a:spLocks noGrp="1"/>
          </p:cNvSpPr>
          <p:nvPr>
            <p:ph type="body" sz="quarter" idx="23" hasCustomPrompt="1"/>
          </p:nvPr>
        </p:nvSpPr>
        <p:spPr>
          <a:xfrm>
            <a:off x="4363281" y="5387426"/>
            <a:ext cx="662604" cy="732943"/>
          </a:xfrm>
          <a:ln>
            <a:noFill/>
          </a:ln>
        </p:spPr>
        <p:txBody>
          <a:bodyPr>
            <a:noAutofit/>
          </a:bodyPr>
          <a:lstStyle>
            <a:lvl1pPr marL="0" indent="0">
              <a:buNone/>
              <a:defRPr sz="3600" b="1">
                <a:solidFill>
                  <a:srgbClr val="789CD1"/>
                </a:solidFill>
              </a:defRPr>
            </a:lvl1pPr>
          </a:lstStyle>
          <a:p>
            <a:pPr lvl="0"/>
            <a:r>
              <a:rPr lang="en-US" dirty="0"/>
              <a:t>7</a:t>
            </a:r>
          </a:p>
        </p:txBody>
      </p:sp>
      <p:sp>
        <p:nvSpPr>
          <p:cNvPr id="11" name="Text Placeholder 11">
            <a:extLst>
              <a:ext uri="{FF2B5EF4-FFF2-40B4-BE49-F238E27FC236}">
                <a16:creationId xmlns:a16="http://schemas.microsoft.com/office/drawing/2014/main" id="{C40634B3-A5CF-EF8B-12C1-1A7D14DA3688}"/>
              </a:ext>
            </a:extLst>
          </p:cNvPr>
          <p:cNvSpPr>
            <a:spLocks noGrp="1"/>
          </p:cNvSpPr>
          <p:nvPr>
            <p:ph type="body" sz="quarter" idx="24" hasCustomPrompt="1"/>
          </p:nvPr>
        </p:nvSpPr>
        <p:spPr>
          <a:xfrm>
            <a:off x="5025885" y="4613322"/>
            <a:ext cx="6440557" cy="554038"/>
          </a:xfrm>
          <a:ln>
            <a:noFill/>
          </a:ln>
        </p:spPr>
        <p:txBody>
          <a:bodyPr>
            <a:normAutofit/>
          </a:bodyPr>
          <a:lstStyle>
            <a:lvl1pPr marL="0" indent="0">
              <a:buNone/>
              <a:defRPr sz="1600" b="0">
                <a:solidFill>
                  <a:schemeClr val="bg1"/>
                </a:solidFill>
              </a:defRPr>
            </a:lvl1pPr>
          </a:lstStyle>
          <a:p>
            <a:pPr lvl="0"/>
            <a:r>
              <a:rPr lang="en-US" dirty="0"/>
              <a:t>Sample Chapter Title</a:t>
            </a:r>
          </a:p>
        </p:txBody>
      </p:sp>
      <p:sp>
        <p:nvSpPr>
          <p:cNvPr id="23" name="Text Placeholder 11">
            <a:extLst>
              <a:ext uri="{FF2B5EF4-FFF2-40B4-BE49-F238E27FC236}">
                <a16:creationId xmlns:a16="http://schemas.microsoft.com/office/drawing/2014/main" id="{5067532C-D12B-5803-5653-124C44C0644B}"/>
              </a:ext>
            </a:extLst>
          </p:cNvPr>
          <p:cNvSpPr>
            <a:spLocks noGrp="1"/>
          </p:cNvSpPr>
          <p:nvPr>
            <p:ph type="body" sz="quarter" idx="25" hasCustomPrompt="1"/>
          </p:nvPr>
        </p:nvSpPr>
        <p:spPr>
          <a:xfrm>
            <a:off x="5025885" y="5457671"/>
            <a:ext cx="6440557" cy="554038"/>
          </a:xfrm>
          <a:ln>
            <a:noFill/>
          </a:ln>
        </p:spPr>
        <p:txBody>
          <a:bodyPr>
            <a:normAutofit/>
          </a:bodyPr>
          <a:lstStyle>
            <a:lvl1pPr marL="0" indent="0">
              <a:buNone/>
              <a:defRPr sz="1600" b="0">
                <a:solidFill>
                  <a:schemeClr val="bg1"/>
                </a:solidFill>
              </a:defRPr>
            </a:lvl1pPr>
          </a:lstStyle>
          <a:p>
            <a:pPr lvl="0"/>
            <a:r>
              <a:rPr lang="en-US" dirty="0"/>
              <a:t>Sample Chapter Title</a:t>
            </a:r>
          </a:p>
        </p:txBody>
      </p:sp>
    </p:spTree>
    <p:extLst>
      <p:ext uri="{BB962C8B-B14F-4D97-AF65-F5344CB8AC3E}">
        <p14:creationId xmlns:p14="http://schemas.microsoft.com/office/powerpoint/2010/main" val="3842842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List with Photo">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79A06A5-1698-FFB4-75EA-BDF56FF20252}"/>
              </a:ext>
              <a:ext uri="{C183D7F6-B498-43B3-948B-1728B52AA6E4}">
                <adec:decorative xmlns:adec="http://schemas.microsoft.com/office/drawing/2017/decorative" val="1"/>
              </a:ext>
            </a:extLst>
          </p:cNvPr>
          <p:cNvSpPr/>
          <p:nvPr userDrawn="1"/>
        </p:nvSpPr>
        <p:spPr>
          <a:xfrm>
            <a:off x="0" y="0"/>
            <a:ext cx="12191999" cy="6858000"/>
          </a:xfrm>
          <a:prstGeom prst="rect">
            <a:avLst/>
          </a:prstGeom>
          <a:solidFill>
            <a:srgbClr val="212D6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5000" dirty="0">
              <a:solidFill>
                <a:srgbClr val="003365"/>
              </a:solidFill>
            </a:endParaRPr>
          </a:p>
        </p:txBody>
      </p:sp>
      <p:sp>
        <p:nvSpPr>
          <p:cNvPr id="2" name="Title 1">
            <a:extLst>
              <a:ext uri="{FF2B5EF4-FFF2-40B4-BE49-F238E27FC236}">
                <a16:creationId xmlns:a16="http://schemas.microsoft.com/office/drawing/2014/main" id="{808DA139-62F8-40D2-A978-8A0F4079D1D2}"/>
              </a:ext>
            </a:extLst>
          </p:cNvPr>
          <p:cNvSpPr>
            <a:spLocks noGrp="1"/>
          </p:cNvSpPr>
          <p:nvPr>
            <p:ph type="ctrTitle" hasCustomPrompt="1"/>
          </p:nvPr>
        </p:nvSpPr>
        <p:spPr>
          <a:xfrm>
            <a:off x="5830296" y="499974"/>
            <a:ext cx="5544153" cy="1530281"/>
          </a:xfrm>
        </p:spPr>
        <p:txBody>
          <a:bodyPr anchor="b">
            <a:normAutofit/>
          </a:bodyPr>
          <a:lstStyle>
            <a:lvl1pPr algn="l">
              <a:defRPr sz="4400">
                <a:solidFill>
                  <a:srgbClr val="B8D1ED"/>
                </a:solidFill>
              </a:defRPr>
            </a:lvl1pPr>
          </a:lstStyle>
          <a:p>
            <a:r>
              <a:rPr lang="en-US" dirty="0"/>
              <a:t>Click To Add Your Text Here</a:t>
            </a:r>
          </a:p>
        </p:txBody>
      </p:sp>
      <p:sp>
        <p:nvSpPr>
          <p:cNvPr id="3" name="Subtitle 2">
            <a:extLst>
              <a:ext uri="{FF2B5EF4-FFF2-40B4-BE49-F238E27FC236}">
                <a16:creationId xmlns:a16="http://schemas.microsoft.com/office/drawing/2014/main" id="{54AB7DB3-A3ED-815A-416F-9F674F56AA6D}"/>
              </a:ext>
            </a:extLst>
          </p:cNvPr>
          <p:cNvSpPr>
            <a:spLocks noGrp="1"/>
          </p:cNvSpPr>
          <p:nvPr>
            <p:ph type="subTitle" idx="1" hasCustomPrompt="1"/>
          </p:nvPr>
        </p:nvSpPr>
        <p:spPr>
          <a:xfrm>
            <a:off x="5830296" y="2355924"/>
            <a:ext cx="5544153" cy="3320745"/>
          </a:xfrm>
        </p:spPr>
        <p:txBody>
          <a:bodyPr>
            <a:normAutofit/>
          </a:bodyPr>
          <a:lstStyle>
            <a:lvl1pPr marL="457200" indent="-457200" algn="l">
              <a:buFont typeface="+mj-lt"/>
              <a:buAutoNum type="arabicPeriod"/>
              <a:defRPr sz="22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 list item one</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dirty="0"/>
              <a:t>List item two</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dirty="0"/>
              <a:t>List item three</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dirty="0"/>
              <a:t>List item continued</a:t>
            </a:r>
          </a:p>
          <a:p>
            <a:endParaRPr lang="en-US" dirty="0"/>
          </a:p>
        </p:txBody>
      </p:sp>
      <p:sp>
        <p:nvSpPr>
          <p:cNvPr id="9" name="Picture Placeholder 8">
            <a:extLst>
              <a:ext uri="{FF2B5EF4-FFF2-40B4-BE49-F238E27FC236}">
                <a16:creationId xmlns:a16="http://schemas.microsoft.com/office/drawing/2014/main" id="{C149A914-3D4A-7912-938C-D1B9CA2E2981}"/>
              </a:ext>
            </a:extLst>
          </p:cNvPr>
          <p:cNvSpPr>
            <a:spLocks noGrp="1"/>
          </p:cNvSpPr>
          <p:nvPr>
            <p:ph type="pic" sz="quarter" idx="10" hasCustomPrompt="1"/>
          </p:nvPr>
        </p:nvSpPr>
        <p:spPr>
          <a:xfrm>
            <a:off x="-579" y="0"/>
            <a:ext cx="5013325" cy="6858000"/>
          </a:xfrm>
        </p:spPr>
        <p:txBody>
          <a:bodyPr>
            <a:normAutofit/>
          </a:bodyPr>
          <a:lstStyle>
            <a:lvl1pPr>
              <a:defRPr sz="1200">
                <a:solidFill>
                  <a:schemeClr val="bg1"/>
                </a:solidFill>
              </a:defRPr>
            </a:lvl1pPr>
          </a:lstStyle>
          <a:p>
            <a:r>
              <a:rPr lang="en-US" dirty="0"/>
              <a:t>Insert photo by clicking on icon</a:t>
            </a:r>
          </a:p>
        </p:txBody>
      </p:sp>
      <p:sp>
        <p:nvSpPr>
          <p:cNvPr id="6" name="Footer Placeholder 4">
            <a:extLst>
              <a:ext uri="{FF2B5EF4-FFF2-40B4-BE49-F238E27FC236}">
                <a16:creationId xmlns:a16="http://schemas.microsoft.com/office/drawing/2014/main" id="{BFCD1939-803B-284A-BFFE-CDCB69F84D1A}"/>
              </a:ext>
            </a:extLst>
          </p:cNvPr>
          <p:cNvSpPr>
            <a:spLocks noGrp="1"/>
          </p:cNvSpPr>
          <p:nvPr>
            <p:ph type="ftr" sz="quarter" idx="3"/>
          </p:nvPr>
        </p:nvSpPr>
        <p:spPr>
          <a:xfrm>
            <a:off x="9456518" y="6188640"/>
            <a:ext cx="1267803" cy="365125"/>
          </a:xfrm>
          <a:prstGeom prst="rect">
            <a:avLst/>
          </a:prstGeom>
        </p:spPr>
        <p:txBody>
          <a:bodyPr vert="horz" lIns="91440" tIns="45720" rIns="91440" bIns="45720" rtlCol="0" anchor="ctr"/>
          <a:lstStyle>
            <a:lvl1pPr algn="r">
              <a:defRPr sz="1400" b="1" i="0">
                <a:solidFill>
                  <a:srgbClr val="212D65"/>
                </a:solidFill>
                <a:latin typeface="HelveticaNeueLT Std" panose="020B0604020202020204" pitchFamily="34" charset="77"/>
                <a:cs typeface="Arial" panose="020B0604020202020204" pitchFamily="34" charset="0"/>
              </a:defRPr>
            </a:lvl1pPr>
          </a:lstStyle>
          <a:p>
            <a:r>
              <a:rPr lang="en-US" dirty="0"/>
              <a:t>/</a:t>
            </a:r>
            <a:r>
              <a:rPr lang="en-US" dirty="0" err="1"/>
              <a:t>nycschools</a:t>
            </a:r>
            <a:endParaRPr lang="en-US" dirty="0"/>
          </a:p>
        </p:txBody>
      </p:sp>
      <p:sp>
        <p:nvSpPr>
          <p:cNvPr id="7" name="Slide Number Placeholder 5">
            <a:extLst>
              <a:ext uri="{FF2B5EF4-FFF2-40B4-BE49-F238E27FC236}">
                <a16:creationId xmlns:a16="http://schemas.microsoft.com/office/drawing/2014/main" id="{9A14D519-49EA-8CD2-A4E6-E477A2198489}"/>
              </a:ext>
            </a:extLst>
          </p:cNvPr>
          <p:cNvSpPr>
            <a:spLocks noGrp="1"/>
          </p:cNvSpPr>
          <p:nvPr>
            <p:ph type="sldNum" sz="quarter" idx="4"/>
          </p:nvPr>
        </p:nvSpPr>
        <p:spPr>
          <a:xfrm>
            <a:off x="10889975" y="6198579"/>
            <a:ext cx="463826" cy="365125"/>
          </a:xfrm>
          <a:prstGeom prst="rect">
            <a:avLst/>
          </a:prstGeom>
        </p:spPr>
        <p:txBody>
          <a:bodyPr vert="horz" lIns="91440" tIns="45720" rIns="91440" bIns="45720" rtlCol="0" anchor="ctr"/>
          <a:lstStyle>
            <a:lvl1pPr algn="l">
              <a:defRPr sz="1200" b="1" i="0">
                <a:solidFill>
                  <a:srgbClr val="212D65"/>
                </a:solidFill>
                <a:latin typeface="Arial" panose="020B0604020202020204" pitchFamily="34" charset="0"/>
                <a:cs typeface="Arial" panose="020B0604020202020204" pitchFamily="34" charset="0"/>
              </a:defRPr>
            </a:lvl1pPr>
          </a:lstStyle>
          <a:p>
            <a:fld id="{7C2970AF-A291-5743-8E35-23BDFBD6F832}" type="slidenum">
              <a:rPr lang="en-US" smtClean="0"/>
              <a:pPr/>
              <a:t>‹#›</a:t>
            </a:fld>
            <a:endParaRPr lang="en-US" dirty="0"/>
          </a:p>
        </p:txBody>
      </p:sp>
      <p:sp>
        <p:nvSpPr>
          <p:cNvPr id="8" name="Slide Number Placeholder 3">
            <a:extLst>
              <a:ext uri="{FF2B5EF4-FFF2-40B4-BE49-F238E27FC236}">
                <a16:creationId xmlns:a16="http://schemas.microsoft.com/office/drawing/2014/main" id="{22059F1A-E276-6A42-6620-5C13B981C9FE}"/>
              </a:ext>
            </a:extLst>
          </p:cNvPr>
          <p:cNvSpPr txBox="1">
            <a:spLocks/>
          </p:cNvSpPr>
          <p:nvPr userDrawn="1"/>
        </p:nvSpPr>
        <p:spPr>
          <a:xfrm>
            <a:off x="10889975" y="6198579"/>
            <a:ext cx="463826"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bg1"/>
                </a:solidFill>
                <a:latin typeface="HelveticaNeueLT Std Med" panose="020B0604020202020204" pitchFamily="34" charset="77"/>
                <a:ea typeface="+mn-ea"/>
                <a:cs typeface="Arial Black"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C2970AF-A291-5743-8E35-23BDFBD6F832}" type="slidenum">
              <a:rPr lang="en-US" smtClean="0">
                <a:latin typeface="Arial" panose="020B0604020202020204" pitchFamily="34" charset="0"/>
                <a:cs typeface="Arial" panose="020B0604020202020204" pitchFamily="34" charset="0"/>
              </a:rPr>
              <a:pPr/>
              <a:t>‹#›</a:t>
            </a:fld>
            <a:endParaRPr lang="en-US" dirty="0">
              <a:latin typeface="Arial" panose="020B0604020202020204" pitchFamily="34" charset="0"/>
              <a:cs typeface="Arial" panose="020B0604020202020204" pitchFamily="34" charset="0"/>
            </a:endParaRPr>
          </a:p>
        </p:txBody>
      </p:sp>
      <p:cxnSp>
        <p:nvCxnSpPr>
          <p:cNvPr id="10" name="Straight Connector 9">
            <a:extLst>
              <a:ext uri="{FF2B5EF4-FFF2-40B4-BE49-F238E27FC236}">
                <a16:creationId xmlns:a16="http://schemas.microsoft.com/office/drawing/2014/main" id="{AC2AC899-0C75-E3D1-5FF4-8DBE95CDBD83}"/>
              </a:ext>
              <a:ext uri="{C183D7F6-B498-43B3-948B-1728B52AA6E4}">
                <adec:decorative xmlns:adec="http://schemas.microsoft.com/office/drawing/2017/decorative" val="1"/>
              </a:ext>
            </a:extLst>
          </p:cNvPr>
          <p:cNvCxnSpPr>
            <a:cxnSpLocks/>
          </p:cNvCxnSpPr>
          <p:nvPr userDrawn="1"/>
        </p:nvCxnSpPr>
        <p:spPr>
          <a:xfrm>
            <a:off x="10807148" y="6208518"/>
            <a:ext cx="0" cy="321491"/>
          </a:xfrm>
          <a:prstGeom prst="line">
            <a:avLst/>
          </a:prstGeom>
          <a:ln w="9525">
            <a:solidFill>
              <a:srgbClr val="789CD1"/>
            </a:solidFill>
          </a:ln>
        </p:spPr>
        <p:style>
          <a:lnRef idx="1">
            <a:schemeClr val="accent1"/>
          </a:lnRef>
          <a:fillRef idx="0">
            <a:schemeClr val="accent1"/>
          </a:fillRef>
          <a:effectRef idx="0">
            <a:schemeClr val="accent1"/>
          </a:effectRef>
          <a:fontRef idx="minor">
            <a:schemeClr val="tx1"/>
          </a:fontRef>
        </p:style>
      </p:cxnSp>
      <p:sp>
        <p:nvSpPr>
          <p:cNvPr id="11" name="Footer Placeholder 4">
            <a:extLst>
              <a:ext uri="{FF2B5EF4-FFF2-40B4-BE49-F238E27FC236}">
                <a16:creationId xmlns:a16="http://schemas.microsoft.com/office/drawing/2014/main" id="{EDADC4D4-1F07-AF02-EC5E-7251AA525733}"/>
              </a:ext>
            </a:extLst>
          </p:cNvPr>
          <p:cNvSpPr txBox="1">
            <a:spLocks/>
          </p:cNvSpPr>
          <p:nvPr userDrawn="1"/>
        </p:nvSpPr>
        <p:spPr>
          <a:xfrm>
            <a:off x="9456518" y="6188640"/>
            <a:ext cx="1267803" cy="365125"/>
          </a:xfrm>
          <a:prstGeom prst="rect">
            <a:avLst/>
          </a:prstGeom>
        </p:spPr>
        <p:txBody>
          <a:bodyPr vert="horz" lIns="91440" tIns="45720" rIns="91440" bIns="45720" rtlCol="0" anchor="ctr"/>
          <a:lstStyle>
            <a:defPPr>
              <a:defRPr lang="en-US"/>
            </a:defPPr>
            <a:lvl1pPr marL="0" algn="r" defTabSz="914400" rtl="0" eaLnBrk="1" latinLnBrk="0" hangingPunct="1">
              <a:defRPr sz="1400" b="1" i="0" kern="1200">
                <a:solidFill>
                  <a:schemeClr val="bg1"/>
                </a:solidFill>
                <a:latin typeface="HelveticaNeueLT Std" panose="020B0604020202020204" pitchFamily="34" charset="77"/>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a:t>
            </a:r>
            <a:r>
              <a:rPr lang="en-US" dirty="0" err="1">
                <a:latin typeface="Arial" panose="020B0604020202020204" pitchFamily="34" charset="0"/>
                <a:cs typeface="Arial" panose="020B0604020202020204" pitchFamily="34" charset="0"/>
              </a:rPr>
              <a:t>nycschools</a:t>
            </a:r>
            <a:endParaRPr lang="en-US" dirty="0">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2387D389-61C3-8224-F3FA-07283407B0B4}"/>
              </a:ext>
            </a:extLst>
          </p:cNvPr>
          <p:cNvSpPr txBox="1">
            <a:spLocks/>
          </p:cNvSpPr>
          <p:nvPr userDrawn="1"/>
        </p:nvSpPr>
        <p:spPr>
          <a:xfrm>
            <a:off x="6536991" y="6188640"/>
            <a:ext cx="1591897" cy="365125"/>
          </a:xfrm>
          <a:prstGeom prst="rect">
            <a:avLst/>
          </a:prstGeom>
        </p:spPr>
        <p:txBody>
          <a:bodyPr vert="horz" lIns="91440" tIns="45720" rIns="91440" bIns="45720" rtlCol="0" anchor="ctr"/>
          <a:lstStyle>
            <a:defPPr>
              <a:defRPr lang="en-US"/>
            </a:defPPr>
            <a:lvl1pPr marL="0" algn="r" defTabSz="914400" rtl="0" eaLnBrk="1" latinLnBrk="0" hangingPunct="1">
              <a:defRPr sz="1400" b="1" i="0" kern="1200">
                <a:solidFill>
                  <a:srgbClr val="212D65"/>
                </a:solidFill>
                <a:latin typeface="HelveticaNeueLT Std" panose="020B0604020202020204" pitchFamily="34" charset="77"/>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err="1">
                <a:solidFill>
                  <a:schemeClr val="bg1"/>
                </a:solidFill>
                <a:latin typeface="Arial" panose="020B0604020202020204" pitchFamily="34" charset="0"/>
                <a:cs typeface="Arial" panose="020B0604020202020204" pitchFamily="34" charset="0"/>
              </a:rPr>
              <a:t>schools.nyc.gov</a:t>
            </a:r>
            <a:endParaRPr lang="en-US" dirty="0">
              <a:solidFill>
                <a:schemeClr val="bg1"/>
              </a:solidFill>
              <a:latin typeface="Arial" panose="020B0604020202020204" pitchFamily="34" charset="0"/>
              <a:cs typeface="Arial" panose="020B0604020202020204" pitchFamily="34" charset="0"/>
            </a:endParaRPr>
          </a:p>
        </p:txBody>
      </p:sp>
      <p:cxnSp>
        <p:nvCxnSpPr>
          <p:cNvPr id="15" name="Straight Connector 14">
            <a:extLst>
              <a:ext uri="{FF2B5EF4-FFF2-40B4-BE49-F238E27FC236}">
                <a16:creationId xmlns:a16="http://schemas.microsoft.com/office/drawing/2014/main" id="{6BCC2670-F25F-BEE4-7C92-2B91D6673C55}"/>
              </a:ext>
              <a:ext uri="{C183D7F6-B498-43B3-948B-1728B52AA6E4}">
                <adec:decorative xmlns:adec="http://schemas.microsoft.com/office/drawing/2017/decorative" val="1"/>
              </a:ext>
            </a:extLst>
          </p:cNvPr>
          <p:cNvCxnSpPr>
            <a:cxnSpLocks/>
          </p:cNvCxnSpPr>
          <p:nvPr userDrawn="1"/>
        </p:nvCxnSpPr>
        <p:spPr>
          <a:xfrm>
            <a:off x="8225994" y="6208518"/>
            <a:ext cx="0" cy="32149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6" name="Picture 15" descr="Social media icons for Facebook, Instagram, Twitter, and YouTube">
            <a:extLst>
              <a:ext uri="{FF2B5EF4-FFF2-40B4-BE49-F238E27FC236}">
                <a16:creationId xmlns:a16="http://schemas.microsoft.com/office/drawing/2014/main" id="{7B48A515-7849-1856-19B8-F5203DA5FA51}"/>
              </a:ext>
            </a:extLst>
          </p:cNvPr>
          <p:cNvPicPr>
            <a:picLocks noChangeAspect="1"/>
          </p:cNvPicPr>
          <p:nvPr userDrawn="1"/>
        </p:nvPicPr>
        <p:blipFill>
          <a:blip r:embed="rId2"/>
          <a:stretch>
            <a:fillRect/>
          </a:stretch>
        </p:blipFill>
        <p:spPr>
          <a:xfrm>
            <a:off x="8391650" y="6244947"/>
            <a:ext cx="1118840" cy="248631"/>
          </a:xfrm>
          <a:prstGeom prst="rect">
            <a:avLst/>
          </a:prstGeom>
        </p:spPr>
      </p:pic>
    </p:spTree>
    <p:extLst>
      <p:ext uri="{BB962C8B-B14F-4D97-AF65-F5344CB8AC3E}">
        <p14:creationId xmlns:p14="http://schemas.microsoft.com/office/powerpoint/2010/main" val="20837808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Slide List with Photo Alternativ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DA139-62F8-40D2-A978-8A0F4079D1D2}"/>
              </a:ext>
            </a:extLst>
          </p:cNvPr>
          <p:cNvSpPr>
            <a:spLocks noGrp="1"/>
          </p:cNvSpPr>
          <p:nvPr>
            <p:ph type="ctrTitle" hasCustomPrompt="1"/>
          </p:nvPr>
        </p:nvSpPr>
        <p:spPr>
          <a:xfrm>
            <a:off x="5830296" y="499974"/>
            <a:ext cx="5544153" cy="1530281"/>
          </a:xfrm>
        </p:spPr>
        <p:txBody>
          <a:bodyPr anchor="b">
            <a:normAutofit/>
          </a:bodyPr>
          <a:lstStyle>
            <a:lvl1pPr algn="l">
              <a:defRPr sz="4400">
                <a:solidFill>
                  <a:srgbClr val="212D65"/>
                </a:solidFill>
              </a:defRPr>
            </a:lvl1pPr>
          </a:lstStyle>
          <a:p>
            <a:r>
              <a:rPr lang="en-US" dirty="0"/>
              <a:t>Click To Add Your Text Here</a:t>
            </a:r>
          </a:p>
        </p:txBody>
      </p:sp>
      <p:sp>
        <p:nvSpPr>
          <p:cNvPr id="3" name="Subtitle 2">
            <a:extLst>
              <a:ext uri="{FF2B5EF4-FFF2-40B4-BE49-F238E27FC236}">
                <a16:creationId xmlns:a16="http://schemas.microsoft.com/office/drawing/2014/main" id="{54AB7DB3-A3ED-815A-416F-9F674F56AA6D}"/>
              </a:ext>
            </a:extLst>
          </p:cNvPr>
          <p:cNvSpPr>
            <a:spLocks noGrp="1"/>
          </p:cNvSpPr>
          <p:nvPr>
            <p:ph type="subTitle" idx="1" hasCustomPrompt="1"/>
          </p:nvPr>
        </p:nvSpPr>
        <p:spPr>
          <a:xfrm>
            <a:off x="5830296" y="2355924"/>
            <a:ext cx="5544153" cy="3320745"/>
          </a:xfrm>
        </p:spPr>
        <p:txBody>
          <a:bodyPr>
            <a:normAutofit/>
          </a:bodyPr>
          <a:lstStyle>
            <a:lvl1pPr marL="457200" indent="-457200" algn="l">
              <a:buFont typeface="+mj-lt"/>
              <a:buAutoNum type="arabicPeriod"/>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 list item one</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dirty="0"/>
              <a:t>List item two</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dirty="0"/>
              <a:t>List item three</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dirty="0"/>
              <a:t>List item continued</a:t>
            </a:r>
          </a:p>
          <a:p>
            <a:endParaRPr lang="en-US" dirty="0"/>
          </a:p>
        </p:txBody>
      </p:sp>
      <p:sp>
        <p:nvSpPr>
          <p:cNvPr id="9" name="Picture Placeholder 8">
            <a:extLst>
              <a:ext uri="{FF2B5EF4-FFF2-40B4-BE49-F238E27FC236}">
                <a16:creationId xmlns:a16="http://schemas.microsoft.com/office/drawing/2014/main" id="{C149A914-3D4A-7912-938C-D1B9CA2E2981}"/>
              </a:ext>
            </a:extLst>
          </p:cNvPr>
          <p:cNvSpPr>
            <a:spLocks noGrp="1"/>
          </p:cNvSpPr>
          <p:nvPr>
            <p:ph type="pic" sz="quarter" idx="10" hasCustomPrompt="1"/>
          </p:nvPr>
        </p:nvSpPr>
        <p:spPr>
          <a:xfrm>
            <a:off x="-579" y="0"/>
            <a:ext cx="5013325" cy="6858000"/>
          </a:xfrm>
        </p:spPr>
        <p:txBody>
          <a:bodyPr>
            <a:normAutofit/>
          </a:bodyPr>
          <a:lstStyle>
            <a:lvl1pPr>
              <a:defRPr sz="1200">
                <a:solidFill>
                  <a:srgbClr val="212D65"/>
                </a:solidFill>
              </a:defRPr>
            </a:lvl1pPr>
          </a:lstStyle>
          <a:p>
            <a:r>
              <a:rPr lang="en-US" dirty="0"/>
              <a:t>Insert photo by clicking on icon</a:t>
            </a:r>
          </a:p>
        </p:txBody>
      </p:sp>
      <p:sp>
        <p:nvSpPr>
          <p:cNvPr id="4" name="Footer Placeholder 3">
            <a:extLst>
              <a:ext uri="{FF2B5EF4-FFF2-40B4-BE49-F238E27FC236}">
                <a16:creationId xmlns:a16="http://schemas.microsoft.com/office/drawing/2014/main" id="{972AA6BD-C6F1-B486-9B88-95FFCC706344}"/>
              </a:ext>
            </a:extLst>
          </p:cNvPr>
          <p:cNvSpPr>
            <a:spLocks noGrp="1"/>
          </p:cNvSpPr>
          <p:nvPr>
            <p:ph type="ftr" sz="quarter" idx="11"/>
          </p:nvPr>
        </p:nvSpPr>
        <p:spPr/>
        <p:txBody>
          <a:bodyPr/>
          <a:lstStyle/>
          <a:p>
            <a:r>
              <a:rPr lang="en-US"/>
              <a:t>/nycschools</a:t>
            </a:r>
            <a:endParaRPr lang="en-US" dirty="0"/>
          </a:p>
        </p:txBody>
      </p:sp>
      <p:sp>
        <p:nvSpPr>
          <p:cNvPr id="5" name="Slide Number Placeholder 4">
            <a:extLst>
              <a:ext uri="{FF2B5EF4-FFF2-40B4-BE49-F238E27FC236}">
                <a16:creationId xmlns:a16="http://schemas.microsoft.com/office/drawing/2014/main" id="{FDAB319A-ED83-FBFE-87AB-A708D23BFD7B}"/>
              </a:ext>
            </a:extLst>
          </p:cNvPr>
          <p:cNvSpPr>
            <a:spLocks noGrp="1"/>
          </p:cNvSpPr>
          <p:nvPr>
            <p:ph type="sldNum" sz="quarter" idx="12"/>
          </p:nvPr>
        </p:nvSpPr>
        <p:spPr/>
        <p:txBody>
          <a:bodyPr/>
          <a:lstStyle/>
          <a:p>
            <a:fld id="{7C2970AF-A291-5743-8E35-23BDFBD6F832}" type="slidenum">
              <a:rPr lang="en-US" smtClean="0"/>
              <a:pPr/>
              <a:t>‹#›</a:t>
            </a:fld>
            <a:endParaRPr lang="en-US" dirty="0"/>
          </a:p>
        </p:txBody>
      </p:sp>
      <p:cxnSp>
        <p:nvCxnSpPr>
          <p:cNvPr id="18" name="Straight Connector 17">
            <a:extLst>
              <a:ext uri="{FF2B5EF4-FFF2-40B4-BE49-F238E27FC236}">
                <a16:creationId xmlns:a16="http://schemas.microsoft.com/office/drawing/2014/main" id="{0C59C40D-5699-CB17-0BE6-51F652F44E78}"/>
              </a:ext>
              <a:ext uri="{C183D7F6-B498-43B3-948B-1728B52AA6E4}">
                <adec:decorative xmlns:adec="http://schemas.microsoft.com/office/drawing/2017/decorative" val="1"/>
              </a:ext>
            </a:extLst>
          </p:cNvPr>
          <p:cNvCxnSpPr>
            <a:cxnSpLocks/>
          </p:cNvCxnSpPr>
          <p:nvPr userDrawn="1"/>
        </p:nvCxnSpPr>
        <p:spPr>
          <a:xfrm>
            <a:off x="10807148" y="6208518"/>
            <a:ext cx="0" cy="321491"/>
          </a:xfrm>
          <a:prstGeom prst="line">
            <a:avLst/>
          </a:prstGeom>
          <a:ln w="9525">
            <a:solidFill>
              <a:srgbClr val="003365"/>
            </a:solidFill>
          </a:ln>
        </p:spPr>
        <p:style>
          <a:lnRef idx="1">
            <a:schemeClr val="accent1"/>
          </a:lnRef>
          <a:fillRef idx="0">
            <a:schemeClr val="accent1"/>
          </a:fillRef>
          <a:effectRef idx="0">
            <a:schemeClr val="accent1"/>
          </a:effectRef>
          <a:fontRef idx="minor">
            <a:schemeClr val="tx1"/>
          </a:fontRef>
        </p:style>
      </p:cxnSp>
      <p:pic>
        <p:nvPicPr>
          <p:cNvPr id="19" name="Picture 18" descr="Social media icons for Facebook, Instagram, Twitter, and YouTube">
            <a:extLst>
              <a:ext uri="{FF2B5EF4-FFF2-40B4-BE49-F238E27FC236}">
                <a16:creationId xmlns:a16="http://schemas.microsoft.com/office/drawing/2014/main" id="{8BF4ECBA-17A6-F829-8B51-D7EDFCC59CCA}"/>
              </a:ext>
            </a:extLst>
          </p:cNvPr>
          <p:cNvPicPr>
            <a:picLocks noChangeAspect="1"/>
          </p:cNvPicPr>
          <p:nvPr userDrawn="1"/>
        </p:nvPicPr>
        <p:blipFill>
          <a:blip r:embed="rId2"/>
          <a:stretch>
            <a:fillRect/>
          </a:stretch>
        </p:blipFill>
        <p:spPr>
          <a:xfrm>
            <a:off x="8380239" y="6237815"/>
            <a:ext cx="1183029" cy="262895"/>
          </a:xfrm>
          <a:prstGeom prst="rect">
            <a:avLst/>
          </a:prstGeom>
        </p:spPr>
      </p:pic>
      <p:sp>
        <p:nvSpPr>
          <p:cNvPr id="20" name="Footer Placeholder 4">
            <a:extLst>
              <a:ext uri="{FF2B5EF4-FFF2-40B4-BE49-F238E27FC236}">
                <a16:creationId xmlns:a16="http://schemas.microsoft.com/office/drawing/2014/main" id="{2129BA4B-9ED9-6DE4-4698-9D0070CDD424}"/>
              </a:ext>
            </a:extLst>
          </p:cNvPr>
          <p:cNvSpPr txBox="1">
            <a:spLocks/>
          </p:cNvSpPr>
          <p:nvPr userDrawn="1"/>
        </p:nvSpPr>
        <p:spPr>
          <a:xfrm>
            <a:off x="6536991" y="6188640"/>
            <a:ext cx="1591897" cy="365125"/>
          </a:xfrm>
          <a:prstGeom prst="rect">
            <a:avLst/>
          </a:prstGeom>
        </p:spPr>
        <p:txBody>
          <a:bodyPr vert="horz" lIns="91440" tIns="45720" rIns="91440" bIns="45720" rtlCol="0" anchor="ctr"/>
          <a:lstStyle>
            <a:defPPr>
              <a:defRPr lang="en-US"/>
            </a:defPPr>
            <a:lvl1pPr marL="0" algn="r" defTabSz="914400" rtl="0" eaLnBrk="1" latinLnBrk="0" hangingPunct="1">
              <a:defRPr sz="1400" b="1" i="0" kern="1200">
                <a:solidFill>
                  <a:srgbClr val="212D65"/>
                </a:solidFill>
                <a:latin typeface="HelveticaNeueLT Std" panose="020B0604020202020204" pitchFamily="34" charset="77"/>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err="1">
                <a:solidFill>
                  <a:srgbClr val="212D65"/>
                </a:solidFill>
                <a:latin typeface="Arial" panose="020B0604020202020204" pitchFamily="34" charset="0"/>
                <a:cs typeface="Arial" panose="020B0604020202020204" pitchFamily="34" charset="0"/>
              </a:rPr>
              <a:t>schools.nyc.gov</a:t>
            </a:r>
            <a:endParaRPr lang="en-US" dirty="0">
              <a:solidFill>
                <a:srgbClr val="212D65"/>
              </a:solidFill>
              <a:latin typeface="Arial" panose="020B0604020202020204" pitchFamily="34" charset="0"/>
              <a:cs typeface="Arial" panose="020B0604020202020204" pitchFamily="34" charset="0"/>
            </a:endParaRPr>
          </a:p>
        </p:txBody>
      </p:sp>
      <p:cxnSp>
        <p:nvCxnSpPr>
          <p:cNvPr id="21" name="Straight Connector 20">
            <a:extLst>
              <a:ext uri="{FF2B5EF4-FFF2-40B4-BE49-F238E27FC236}">
                <a16:creationId xmlns:a16="http://schemas.microsoft.com/office/drawing/2014/main" id="{8BF439A8-9E09-69F7-B068-3D2BFBDA0A2C}"/>
              </a:ext>
              <a:ext uri="{C183D7F6-B498-43B3-948B-1728B52AA6E4}">
                <adec:decorative xmlns:adec="http://schemas.microsoft.com/office/drawing/2017/decorative" val="1"/>
              </a:ext>
            </a:extLst>
          </p:cNvPr>
          <p:cNvCxnSpPr>
            <a:cxnSpLocks/>
          </p:cNvCxnSpPr>
          <p:nvPr userDrawn="1"/>
        </p:nvCxnSpPr>
        <p:spPr>
          <a:xfrm>
            <a:off x="8225994" y="6208518"/>
            <a:ext cx="0" cy="321491"/>
          </a:xfrm>
          <a:prstGeom prst="line">
            <a:avLst/>
          </a:prstGeom>
          <a:ln w="9525">
            <a:solidFill>
              <a:srgbClr val="00336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7073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Slide List with Photo Alternativ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DA139-62F8-40D2-A978-8A0F4079D1D2}"/>
              </a:ext>
            </a:extLst>
          </p:cNvPr>
          <p:cNvSpPr>
            <a:spLocks noGrp="1"/>
          </p:cNvSpPr>
          <p:nvPr>
            <p:ph type="ctrTitle" hasCustomPrompt="1"/>
          </p:nvPr>
        </p:nvSpPr>
        <p:spPr>
          <a:xfrm>
            <a:off x="823956" y="499974"/>
            <a:ext cx="5544153" cy="1530281"/>
          </a:xfrm>
        </p:spPr>
        <p:txBody>
          <a:bodyPr anchor="b">
            <a:normAutofit/>
          </a:bodyPr>
          <a:lstStyle>
            <a:lvl1pPr algn="l">
              <a:defRPr sz="4400">
                <a:solidFill>
                  <a:srgbClr val="212D65"/>
                </a:solidFill>
              </a:defRPr>
            </a:lvl1pPr>
          </a:lstStyle>
          <a:p>
            <a:r>
              <a:rPr lang="en-US" dirty="0"/>
              <a:t>Click To Add Your Text Here</a:t>
            </a:r>
          </a:p>
        </p:txBody>
      </p:sp>
      <p:sp>
        <p:nvSpPr>
          <p:cNvPr id="3" name="Subtitle 2">
            <a:extLst>
              <a:ext uri="{FF2B5EF4-FFF2-40B4-BE49-F238E27FC236}">
                <a16:creationId xmlns:a16="http://schemas.microsoft.com/office/drawing/2014/main" id="{54AB7DB3-A3ED-815A-416F-9F674F56AA6D}"/>
              </a:ext>
            </a:extLst>
          </p:cNvPr>
          <p:cNvSpPr>
            <a:spLocks noGrp="1"/>
          </p:cNvSpPr>
          <p:nvPr>
            <p:ph type="subTitle" idx="1" hasCustomPrompt="1"/>
          </p:nvPr>
        </p:nvSpPr>
        <p:spPr>
          <a:xfrm>
            <a:off x="823956" y="2355924"/>
            <a:ext cx="5544153" cy="3320745"/>
          </a:xfrm>
        </p:spPr>
        <p:txBody>
          <a:bodyPr>
            <a:normAutofit/>
          </a:bodyPr>
          <a:lstStyle>
            <a:lvl1pPr marL="457200" indent="-457200" algn="l">
              <a:buFont typeface="+mj-lt"/>
              <a:buAutoNum type="arabicPeriod"/>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 list item one</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dirty="0"/>
              <a:t>List item two</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dirty="0"/>
              <a:t>List item three</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dirty="0"/>
              <a:t>List item continued</a:t>
            </a:r>
          </a:p>
          <a:p>
            <a:endParaRPr lang="en-US" dirty="0"/>
          </a:p>
        </p:txBody>
      </p:sp>
      <p:sp>
        <p:nvSpPr>
          <p:cNvPr id="9" name="Picture Placeholder 8">
            <a:extLst>
              <a:ext uri="{FF2B5EF4-FFF2-40B4-BE49-F238E27FC236}">
                <a16:creationId xmlns:a16="http://schemas.microsoft.com/office/drawing/2014/main" id="{C149A914-3D4A-7912-938C-D1B9CA2E2981}"/>
              </a:ext>
            </a:extLst>
          </p:cNvPr>
          <p:cNvSpPr>
            <a:spLocks noGrp="1"/>
          </p:cNvSpPr>
          <p:nvPr>
            <p:ph type="pic" sz="quarter" idx="10" hasCustomPrompt="1"/>
          </p:nvPr>
        </p:nvSpPr>
        <p:spPr>
          <a:xfrm>
            <a:off x="7178675" y="0"/>
            <a:ext cx="5013325" cy="6858000"/>
          </a:xfrm>
        </p:spPr>
        <p:txBody>
          <a:bodyPr>
            <a:normAutofit/>
          </a:bodyPr>
          <a:lstStyle>
            <a:lvl1pPr>
              <a:defRPr sz="1200">
                <a:solidFill>
                  <a:srgbClr val="212D65"/>
                </a:solidFill>
              </a:defRPr>
            </a:lvl1pPr>
          </a:lstStyle>
          <a:p>
            <a:r>
              <a:rPr lang="en-US" dirty="0"/>
              <a:t>Insert photo by clicking on icon</a:t>
            </a:r>
          </a:p>
        </p:txBody>
      </p:sp>
      <p:pic>
        <p:nvPicPr>
          <p:cNvPr id="4" name="Picture 3" descr="N Y C Public Schools Logo">
            <a:extLst>
              <a:ext uri="{FF2B5EF4-FFF2-40B4-BE49-F238E27FC236}">
                <a16:creationId xmlns:a16="http://schemas.microsoft.com/office/drawing/2014/main" id="{FA7D3D3C-7869-3BBC-A183-0F915241EA6C}"/>
              </a:ext>
            </a:extLst>
          </p:cNvPr>
          <p:cNvPicPr>
            <a:picLocks noChangeAspect="1"/>
          </p:cNvPicPr>
          <p:nvPr userDrawn="1"/>
        </p:nvPicPr>
        <p:blipFill>
          <a:blip r:embed="rId2"/>
          <a:stretch>
            <a:fillRect/>
          </a:stretch>
        </p:blipFill>
        <p:spPr>
          <a:xfrm>
            <a:off x="681518" y="6138405"/>
            <a:ext cx="1754512" cy="461713"/>
          </a:xfrm>
          <a:prstGeom prst="rect">
            <a:avLst/>
          </a:prstGeom>
        </p:spPr>
      </p:pic>
    </p:spTree>
    <p:extLst>
      <p:ext uri="{BB962C8B-B14F-4D97-AF65-F5344CB8AC3E}">
        <p14:creationId xmlns:p14="http://schemas.microsoft.com/office/powerpoint/2010/main" val="30270852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 with Half Circle Photo">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79A06A5-1698-FFB4-75EA-BDF56FF20252}"/>
              </a:ext>
              <a:ext uri="{C183D7F6-B498-43B3-948B-1728B52AA6E4}">
                <adec:decorative xmlns:adec="http://schemas.microsoft.com/office/drawing/2017/decorative" val="1"/>
              </a:ext>
            </a:extLst>
          </p:cNvPr>
          <p:cNvSpPr/>
          <p:nvPr userDrawn="1"/>
        </p:nvSpPr>
        <p:spPr>
          <a:xfrm>
            <a:off x="0" y="0"/>
            <a:ext cx="12192000" cy="4023360"/>
          </a:xfrm>
          <a:prstGeom prst="rect">
            <a:avLst/>
          </a:prstGeom>
          <a:solidFill>
            <a:srgbClr val="B8D1E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5000" dirty="0">
              <a:solidFill>
                <a:srgbClr val="003365"/>
              </a:solidFill>
            </a:endParaRPr>
          </a:p>
        </p:txBody>
      </p:sp>
      <p:sp>
        <p:nvSpPr>
          <p:cNvPr id="2" name="Title 1">
            <a:extLst>
              <a:ext uri="{FF2B5EF4-FFF2-40B4-BE49-F238E27FC236}">
                <a16:creationId xmlns:a16="http://schemas.microsoft.com/office/drawing/2014/main" id="{808DA139-62F8-40D2-A978-8A0F4079D1D2}"/>
              </a:ext>
            </a:extLst>
          </p:cNvPr>
          <p:cNvSpPr>
            <a:spLocks noGrp="1"/>
          </p:cNvSpPr>
          <p:nvPr>
            <p:ph type="ctrTitle" hasCustomPrompt="1"/>
          </p:nvPr>
        </p:nvSpPr>
        <p:spPr>
          <a:xfrm>
            <a:off x="781343" y="499974"/>
            <a:ext cx="5544153" cy="3191916"/>
          </a:xfrm>
        </p:spPr>
        <p:txBody>
          <a:bodyPr anchor="ctr">
            <a:normAutofit/>
          </a:bodyPr>
          <a:lstStyle>
            <a:lvl1pPr algn="l">
              <a:defRPr sz="4400">
                <a:solidFill>
                  <a:srgbClr val="212D65"/>
                </a:solidFill>
              </a:defRPr>
            </a:lvl1pPr>
          </a:lstStyle>
          <a:p>
            <a:r>
              <a:rPr lang="en-US" dirty="0"/>
              <a:t>Click to add your text here click to add your text here.</a:t>
            </a:r>
          </a:p>
        </p:txBody>
      </p:sp>
      <p:sp>
        <p:nvSpPr>
          <p:cNvPr id="3" name="Subtitle 2">
            <a:extLst>
              <a:ext uri="{FF2B5EF4-FFF2-40B4-BE49-F238E27FC236}">
                <a16:creationId xmlns:a16="http://schemas.microsoft.com/office/drawing/2014/main" id="{54AB7DB3-A3ED-815A-416F-9F674F56AA6D}"/>
              </a:ext>
            </a:extLst>
          </p:cNvPr>
          <p:cNvSpPr>
            <a:spLocks noGrp="1"/>
          </p:cNvSpPr>
          <p:nvPr>
            <p:ph type="subTitle" idx="1" hasCustomPrompt="1"/>
          </p:nvPr>
        </p:nvSpPr>
        <p:spPr>
          <a:xfrm>
            <a:off x="781343" y="4206240"/>
            <a:ext cx="5544153" cy="1470429"/>
          </a:xfrm>
        </p:spPr>
        <p:txBody>
          <a:bodyPr>
            <a:normAutofit/>
          </a:bodyPr>
          <a:lstStyle>
            <a:lvl1pPr marL="0" indent="0" algn="l">
              <a:buFont typeface="+mj-lt"/>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your text here.</a:t>
            </a:r>
          </a:p>
        </p:txBody>
      </p:sp>
      <p:sp>
        <p:nvSpPr>
          <p:cNvPr id="11" name="Picture Placeholder 10">
            <a:extLst>
              <a:ext uri="{FF2B5EF4-FFF2-40B4-BE49-F238E27FC236}">
                <a16:creationId xmlns:a16="http://schemas.microsoft.com/office/drawing/2014/main" id="{5D95DC1C-0662-BE79-F84A-D7D8F23ACDCE}"/>
              </a:ext>
            </a:extLst>
          </p:cNvPr>
          <p:cNvSpPr>
            <a:spLocks noGrp="1"/>
          </p:cNvSpPr>
          <p:nvPr>
            <p:ph type="pic" sz="quarter" idx="11" hasCustomPrompt="1"/>
          </p:nvPr>
        </p:nvSpPr>
        <p:spPr>
          <a:xfrm>
            <a:off x="6985588" y="938739"/>
            <a:ext cx="5206412" cy="4965104"/>
          </a:xfrm>
          <a:custGeom>
            <a:avLst/>
            <a:gdLst>
              <a:gd name="connsiteX0" fmla="*/ 2603206 w 5206412"/>
              <a:gd name="connsiteY0" fmla="*/ 0 h 4965104"/>
              <a:gd name="connsiteX1" fmla="*/ 5206412 w 5206412"/>
              <a:gd name="connsiteY1" fmla="*/ 0 h 4965104"/>
              <a:gd name="connsiteX2" fmla="*/ 5206412 w 5206412"/>
              <a:gd name="connsiteY2" fmla="*/ 4965103 h 4965104"/>
              <a:gd name="connsiteX3" fmla="*/ 2603206 w 5206412"/>
              <a:gd name="connsiteY3" fmla="*/ 4965104 h 4965104"/>
              <a:gd name="connsiteX4" fmla="*/ 0 w 5206412"/>
              <a:gd name="connsiteY4" fmla="*/ 2482552 h 4965104"/>
              <a:gd name="connsiteX5" fmla="*/ 2603206 w 5206412"/>
              <a:gd name="connsiteY5" fmla="*/ 0 h 496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06412" h="4965104">
                <a:moveTo>
                  <a:pt x="2603206" y="0"/>
                </a:moveTo>
                <a:lnTo>
                  <a:pt x="5206412" y="0"/>
                </a:lnTo>
                <a:lnTo>
                  <a:pt x="5206412" y="4965103"/>
                </a:lnTo>
                <a:lnTo>
                  <a:pt x="2603206" y="4965104"/>
                </a:lnTo>
                <a:cubicBezTo>
                  <a:pt x="1165495" y="4965104"/>
                  <a:pt x="0" y="3853628"/>
                  <a:pt x="0" y="2482552"/>
                </a:cubicBezTo>
                <a:cubicBezTo>
                  <a:pt x="0" y="1111476"/>
                  <a:pt x="1165495" y="0"/>
                  <a:pt x="2603206" y="0"/>
                </a:cubicBezTo>
                <a:close/>
              </a:path>
            </a:pathLst>
          </a:custGeom>
        </p:spPr>
        <p:txBody>
          <a:bodyPr wrap="square">
            <a:noAutofit/>
          </a:bodyPr>
          <a:lstStyle>
            <a:lvl1pPr marL="0" indent="0">
              <a:buNone/>
              <a:defRPr sz="1200">
                <a:solidFill>
                  <a:srgbClr val="212D65"/>
                </a:solidFill>
              </a:defRPr>
            </a:lvl1pPr>
          </a:lstStyle>
          <a:p>
            <a:r>
              <a:rPr lang="en-US" dirty="0"/>
              <a:t>Insert photo by clicking on icon</a:t>
            </a:r>
          </a:p>
        </p:txBody>
      </p:sp>
      <p:sp>
        <p:nvSpPr>
          <p:cNvPr id="22" name="Footer Placeholder 21">
            <a:extLst>
              <a:ext uri="{FF2B5EF4-FFF2-40B4-BE49-F238E27FC236}">
                <a16:creationId xmlns:a16="http://schemas.microsoft.com/office/drawing/2014/main" id="{B558635D-E1B9-0E76-33D9-1820647F84AD}"/>
              </a:ext>
            </a:extLst>
          </p:cNvPr>
          <p:cNvSpPr>
            <a:spLocks noGrp="1"/>
          </p:cNvSpPr>
          <p:nvPr>
            <p:ph type="ftr" sz="quarter" idx="12"/>
          </p:nvPr>
        </p:nvSpPr>
        <p:spPr/>
        <p:txBody>
          <a:bodyPr/>
          <a:lstStyle/>
          <a:p>
            <a:r>
              <a:rPr lang="en-US"/>
              <a:t>/nycschools</a:t>
            </a:r>
            <a:endParaRPr lang="en-US" dirty="0"/>
          </a:p>
        </p:txBody>
      </p:sp>
      <p:sp>
        <p:nvSpPr>
          <p:cNvPr id="23" name="Slide Number Placeholder 22">
            <a:extLst>
              <a:ext uri="{FF2B5EF4-FFF2-40B4-BE49-F238E27FC236}">
                <a16:creationId xmlns:a16="http://schemas.microsoft.com/office/drawing/2014/main" id="{BE9EAE16-30CA-5622-F673-9E91276B0AD4}"/>
              </a:ext>
            </a:extLst>
          </p:cNvPr>
          <p:cNvSpPr>
            <a:spLocks noGrp="1"/>
          </p:cNvSpPr>
          <p:nvPr>
            <p:ph type="sldNum" sz="quarter" idx="13"/>
          </p:nvPr>
        </p:nvSpPr>
        <p:spPr/>
        <p:txBody>
          <a:bodyPr/>
          <a:lstStyle/>
          <a:p>
            <a:fld id="{7C2970AF-A291-5743-8E35-23BDFBD6F832}" type="slidenum">
              <a:rPr lang="en-US" smtClean="0"/>
              <a:pPr/>
              <a:t>‹#›</a:t>
            </a:fld>
            <a:endParaRPr lang="en-US" dirty="0"/>
          </a:p>
        </p:txBody>
      </p:sp>
      <p:cxnSp>
        <p:nvCxnSpPr>
          <p:cNvPr id="26" name="Straight Connector 25">
            <a:extLst>
              <a:ext uri="{FF2B5EF4-FFF2-40B4-BE49-F238E27FC236}">
                <a16:creationId xmlns:a16="http://schemas.microsoft.com/office/drawing/2014/main" id="{6B5810EF-6423-4146-55A1-B7BFA24F7C3F}"/>
              </a:ext>
              <a:ext uri="{C183D7F6-B498-43B3-948B-1728B52AA6E4}">
                <adec:decorative xmlns:adec="http://schemas.microsoft.com/office/drawing/2017/decorative" val="1"/>
              </a:ext>
            </a:extLst>
          </p:cNvPr>
          <p:cNvCxnSpPr>
            <a:cxnSpLocks/>
          </p:cNvCxnSpPr>
          <p:nvPr userDrawn="1"/>
        </p:nvCxnSpPr>
        <p:spPr>
          <a:xfrm>
            <a:off x="10807148" y="6208518"/>
            <a:ext cx="0" cy="321491"/>
          </a:xfrm>
          <a:prstGeom prst="line">
            <a:avLst/>
          </a:prstGeom>
          <a:ln w="9525">
            <a:solidFill>
              <a:srgbClr val="003365"/>
            </a:solidFill>
          </a:ln>
        </p:spPr>
        <p:style>
          <a:lnRef idx="1">
            <a:schemeClr val="accent1"/>
          </a:lnRef>
          <a:fillRef idx="0">
            <a:schemeClr val="accent1"/>
          </a:fillRef>
          <a:effectRef idx="0">
            <a:schemeClr val="accent1"/>
          </a:effectRef>
          <a:fontRef idx="minor">
            <a:schemeClr val="tx1"/>
          </a:fontRef>
        </p:style>
      </p:cxnSp>
      <p:pic>
        <p:nvPicPr>
          <p:cNvPr id="27" name="Picture 26" descr="Social media icons for Facebook, Instagram, Twitter, and YouTube">
            <a:extLst>
              <a:ext uri="{FF2B5EF4-FFF2-40B4-BE49-F238E27FC236}">
                <a16:creationId xmlns:a16="http://schemas.microsoft.com/office/drawing/2014/main" id="{836B8A7B-8F9D-ACBD-6CF0-A6AE506B281C}"/>
              </a:ext>
            </a:extLst>
          </p:cNvPr>
          <p:cNvPicPr>
            <a:picLocks noChangeAspect="1"/>
          </p:cNvPicPr>
          <p:nvPr userDrawn="1"/>
        </p:nvPicPr>
        <p:blipFill>
          <a:blip r:embed="rId2"/>
          <a:stretch>
            <a:fillRect/>
          </a:stretch>
        </p:blipFill>
        <p:spPr>
          <a:xfrm>
            <a:off x="8380239" y="6237815"/>
            <a:ext cx="1183029" cy="262895"/>
          </a:xfrm>
          <a:prstGeom prst="rect">
            <a:avLst/>
          </a:prstGeom>
        </p:spPr>
      </p:pic>
      <p:sp>
        <p:nvSpPr>
          <p:cNvPr id="28" name="Footer Placeholder 4">
            <a:extLst>
              <a:ext uri="{FF2B5EF4-FFF2-40B4-BE49-F238E27FC236}">
                <a16:creationId xmlns:a16="http://schemas.microsoft.com/office/drawing/2014/main" id="{C8571946-8EAA-5739-34EB-3E48D75B6A0D}"/>
              </a:ext>
            </a:extLst>
          </p:cNvPr>
          <p:cNvSpPr txBox="1">
            <a:spLocks/>
          </p:cNvSpPr>
          <p:nvPr userDrawn="1"/>
        </p:nvSpPr>
        <p:spPr>
          <a:xfrm>
            <a:off x="6536991" y="6188640"/>
            <a:ext cx="1591897" cy="365125"/>
          </a:xfrm>
          <a:prstGeom prst="rect">
            <a:avLst/>
          </a:prstGeom>
        </p:spPr>
        <p:txBody>
          <a:bodyPr vert="horz" lIns="91440" tIns="45720" rIns="91440" bIns="45720" rtlCol="0" anchor="ctr"/>
          <a:lstStyle>
            <a:defPPr>
              <a:defRPr lang="en-US"/>
            </a:defPPr>
            <a:lvl1pPr marL="0" algn="r" defTabSz="914400" rtl="0" eaLnBrk="1" latinLnBrk="0" hangingPunct="1">
              <a:defRPr sz="1400" b="1" i="0" kern="1200">
                <a:solidFill>
                  <a:srgbClr val="212D65"/>
                </a:solidFill>
                <a:latin typeface="HelveticaNeueLT Std" panose="020B0604020202020204" pitchFamily="34" charset="77"/>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err="1">
                <a:solidFill>
                  <a:srgbClr val="212D65"/>
                </a:solidFill>
                <a:latin typeface="Arial" panose="020B0604020202020204" pitchFamily="34" charset="0"/>
                <a:cs typeface="Arial" panose="020B0604020202020204" pitchFamily="34" charset="0"/>
              </a:rPr>
              <a:t>schools.nyc.gov</a:t>
            </a:r>
            <a:endParaRPr lang="en-US" dirty="0">
              <a:solidFill>
                <a:srgbClr val="212D65"/>
              </a:solidFill>
              <a:latin typeface="Arial" panose="020B0604020202020204" pitchFamily="34" charset="0"/>
              <a:cs typeface="Arial" panose="020B0604020202020204" pitchFamily="34" charset="0"/>
            </a:endParaRPr>
          </a:p>
        </p:txBody>
      </p:sp>
      <p:cxnSp>
        <p:nvCxnSpPr>
          <p:cNvPr id="29" name="Straight Connector 28">
            <a:extLst>
              <a:ext uri="{FF2B5EF4-FFF2-40B4-BE49-F238E27FC236}">
                <a16:creationId xmlns:a16="http://schemas.microsoft.com/office/drawing/2014/main" id="{E5508EA1-929E-B295-4070-25535E333B4E}"/>
              </a:ext>
              <a:ext uri="{C183D7F6-B498-43B3-948B-1728B52AA6E4}">
                <adec:decorative xmlns:adec="http://schemas.microsoft.com/office/drawing/2017/decorative" val="1"/>
              </a:ext>
            </a:extLst>
          </p:cNvPr>
          <p:cNvCxnSpPr>
            <a:cxnSpLocks/>
          </p:cNvCxnSpPr>
          <p:nvPr userDrawn="1"/>
        </p:nvCxnSpPr>
        <p:spPr>
          <a:xfrm>
            <a:off x="8225994" y="6208518"/>
            <a:ext cx="0" cy="321491"/>
          </a:xfrm>
          <a:prstGeom prst="line">
            <a:avLst/>
          </a:prstGeom>
          <a:ln w="9525">
            <a:solidFill>
              <a:srgbClr val="003365"/>
            </a:solidFill>
          </a:ln>
        </p:spPr>
        <p:style>
          <a:lnRef idx="1">
            <a:schemeClr val="accent1"/>
          </a:lnRef>
          <a:fillRef idx="0">
            <a:schemeClr val="accent1"/>
          </a:fillRef>
          <a:effectRef idx="0">
            <a:schemeClr val="accent1"/>
          </a:effectRef>
          <a:fontRef idx="minor">
            <a:schemeClr val="tx1"/>
          </a:fontRef>
        </p:style>
      </p:cxnSp>
      <p:pic>
        <p:nvPicPr>
          <p:cNvPr id="4" name="Picture 3" descr="N Y C Public Schools Logo">
            <a:extLst>
              <a:ext uri="{FF2B5EF4-FFF2-40B4-BE49-F238E27FC236}">
                <a16:creationId xmlns:a16="http://schemas.microsoft.com/office/drawing/2014/main" id="{B79234BC-33E4-F5C0-6F07-DACFF888531C}"/>
              </a:ext>
            </a:extLst>
          </p:cNvPr>
          <p:cNvPicPr>
            <a:picLocks noChangeAspect="1"/>
          </p:cNvPicPr>
          <p:nvPr userDrawn="1"/>
        </p:nvPicPr>
        <p:blipFill>
          <a:blip r:embed="rId3"/>
          <a:stretch>
            <a:fillRect/>
          </a:stretch>
        </p:blipFill>
        <p:spPr>
          <a:xfrm>
            <a:off x="681518" y="6138405"/>
            <a:ext cx="1754512" cy="461713"/>
          </a:xfrm>
          <a:prstGeom prst="rect">
            <a:avLst/>
          </a:prstGeom>
        </p:spPr>
      </p:pic>
    </p:spTree>
    <p:extLst>
      <p:ext uri="{BB962C8B-B14F-4D97-AF65-F5344CB8AC3E}">
        <p14:creationId xmlns:p14="http://schemas.microsoft.com/office/powerpoint/2010/main" val="25409555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List with Circle Photo Alternative">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191943C6-F999-3233-B581-A77DB32CA6A2}"/>
              </a:ext>
              <a:ext uri="{C183D7F6-B498-43B3-948B-1728B52AA6E4}">
                <adec:decorative xmlns:adec="http://schemas.microsoft.com/office/drawing/2017/decorative" val="1"/>
              </a:ext>
            </a:extLst>
          </p:cNvPr>
          <p:cNvSpPr/>
          <p:nvPr userDrawn="1"/>
        </p:nvSpPr>
        <p:spPr>
          <a:xfrm>
            <a:off x="0" y="0"/>
            <a:ext cx="12192000" cy="3520843"/>
          </a:xfrm>
          <a:prstGeom prst="rect">
            <a:avLst/>
          </a:prstGeom>
          <a:solidFill>
            <a:srgbClr val="B8D1E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F0DD680-0B35-3B5A-5C69-EB5FD93440B5}"/>
              </a:ext>
            </a:extLst>
          </p:cNvPr>
          <p:cNvSpPr>
            <a:spLocks noGrp="1"/>
          </p:cNvSpPr>
          <p:nvPr>
            <p:ph type="title" hasCustomPrompt="1"/>
          </p:nvPr>
        </p:nvSpPr>
        <p:spPr>
          <a:xfrm>
            <a:off x="839788" y="838461"/>
            <a:ext cx="6163440" cy="2055346"/>
          </a:xfrm>
        </p:spPr>
        <p:txBody>
          <a:bodyPr/>
          <a:lstStyle/>
          <a:p>
            <a:r>
              <a:rPr lang="en-US" dirty="0"/>
              <a:t>Click to add your text here, click to add your text here.</a:t>
            </a:r>
          </a:p>
        </p:txBody>
      </p:sp>
      <p:sp>
        <p:nvSpPr>
          <p:cNvPr id="3" name="Footer Placeholder 2">
            <a:extLst>
              <a:ext uri="{FF2B5EF4-FFF2-40B4-BE49-F238E27FC236}">
                <a16:creationId xmlns:a16="http://schemas.microsoft.com/office/drawing/2014/main" id="{F295008C-DE8E-BD1D-4BCA-7020E27B1F03}"/>
              </a:ext>
            </a:extLst>
          </p:cNvPr>
          <p:cNvSpPr>
            <a:spLocks noGrp="1"/>
          </p:cNvSpPr>
          <p:nvPr>
            <p:ph type="ftr" sz="quarter" idx="10"/>
          </p:nvPr>
        </p:nvSpPr>
        <p:spPr/>
        <p:txBody>
          <a:bodyPr/>
          <a:lstStyle/>
          <a:p>
            <a:r>
              <a:rPr lang="en-US"/>
              <a:t>/nycschools</a:t>
            </a:r>
            <a:endParaRPr lang="en-US" dirty="0"/>
          </a:p>
        </p:txBody>
      </p:sp>
      <p:sp>
        <p:nvSpPr>
          <p:cNvPr id="4" name="Slide Number Placeholder 3">
            <a:extLst>
              <a:ext uri="{FF2B5EF4-FFF2-40B4-BE49-F238E27FC236}">
                <a16:creationId xmlns:a16="http://schemas.microsoft.com/office/drawing/2014/main" id="{35847C1E-A694-E78D-5699-A1EF7EC33DD6}"/>
              </a:ext>
            </a:extLst>
          </p:cNvPr>
          <p:cNvSpPr>
            <a:spLocks noGrp="1"/>
          </p:cNvSpPr>
          <p:nvPr>
            <p:ph type="sldNum" sz="quarter" idx="11"/>
          </p:nvPr>
        </p:nvSpPr>
        <p:spPr/>
        <p:txBody>
          <a:bodyPr/>
          <a:lstStyle/>
          <a:p>
            <a:fld id="{7C2970AF-A291-5743-8E35-23BDFBD6F832}" type="slidenum">
              <a:rPr lang="en-US" smtClean="0"/>
              <a:pPr/>
              <a:t>‹#›</a:t>
            </a:fld>
            <a:endParaRPr lang="en-US" dirty="0"/>
          </a:p>
        </p:txBody>
      </p:sp>
      <p:sp>
        <p:nvSpPr>
          <p:cNvPr id="26" name="Slide Number Placeholder 4">
            <a:extLst>
              <a:ext uri="{FF2B5EF4-FFF2-40B4-BE49-F238E27FC236}">
                <a16:creationId xmlns:a16="http://schemas.microsoft.com/office/drawing/2014/main" id="{84EC312C-64EF-69E2-4DFF-B1239E01CB4B}"/>
              </a:ext>
            </a:extLst>
          </p:cNvPr>
          <p:cNvSpPr txBox="1">
            <a:spLocks/>
          </p:cNvSpPr>
          <p:nvPr userDrawn="1"/>
        </p:nvSpPr>
        <p:spPr>
          <a:xfrm>
            <a:off x="10889975" y="6198579"/>
            <a:ext cx="463826"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rgbClr val="212D65"/>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C2970AF-A291-5743-8E35-23BDFBD6F832}" type="slidenum">
              <a:rPr lang="en-US" smtClean="0"/>
              <a:pPr/>
              <a:t>‹#›</a:t>
            </a:fld>
            <a:endParaRPr lang="en-US" dirty="0"/>
          </a:p>
        </p:txBody>
      </p:sp>
      <p:sp>
        <p:nvSpPr>
          <p:cNvPr id="5" name="Text Placeholder 5">
            <a:extLst>
              <a:ext uri="{FF2B5EF4-FFF2-40B4-BE49-F238E27FC236}">
                <a16:creationId xmlns:a16="http://schemas.microsoft.com/office/drawing/2014/main" id="{D409F8B7-06AE-9E2E-CBEA-4E5A0E35DF39}"/>
              </a:ext>
            </a:extLst>
          </p:cNvPr>
          <p:cNvSpPr>
            <a:spLocks noGrp="1"/>
          </p:cNvSpPr>
          <p:nvPr>
            <p:ph type="body" idx="13" hasCustomPrompt="1"/>
          </p:nvPr>
        </p:nvSpPr>
        <p:spPr>
          <a:xfrm>
            <a:off x="839789" y="3899347"/>
            <a:ext cx="6498146" cy="1492910"/>
          </a:xfrm>
        </p:spPr>
        <p:txBody>
          <a:bodyPr>
            <a:normAutofit fontScale="92500" lnSpcReduction="10000"/>
          </a:bodyPr>
          <a:lstStyle>
            <a:lvl1pPr marL="0" indent="0">
              <a:buNone/>
              <a:defRPr/>
            </a:lvl1pPr>
          </a:lstStyle>
          <a:p>
            <a:pPr>
              <a:lnSpc>
                <a:spcPct val="110000"/>
              </a:lnSpc>
            </a:pPr>
            <a:r>
              <a:rPr lang="en-US" b="0" dirty="0"/>
              <a:t>Click to add your text here.</a:t>
            </a:r>
          </a:p>
        </p:txBody>
      </p:sp>
      <p:sp>
        <p:nvSpPr>
          <p:cNvPr id="11" name="Picture Placeholder 10">
            <a:extLst>
              <a:ext uri="{FF2B5EF4-FFF2-40B4-BE49-F238E27FC236}">
                <a16:creationId xmlns:a16="http://schemas.microsoft.com/office/drawing/2014/main" id="{A00CF86F-932C-8261-DF3E-F09679D22D6C}"/>
              </a:ext>
            </a:extLst>
          </p:cNvPr>
          <p:cNvSpPr>
            <a:spLocks noGrp="1"/>
          </p:cNvSpPr>
          <p:nvPr>
            <p:ph type="pic" sz="quarter" idx="14" hasCustomPrompt="1"/>
          </p:nvPr>
        </p:nvSpPr>
        <p:spPr>
          <a:xfrm>
            <a:off x="8004546" y="1668579"/>
            <a:ext cx="3520842" cy="3520842"/>
          </a:xfrm>
          <a:custGeom>
            <a:avLst/>
            <a:gdLst>
              <a:gd name="connsiteX0" fmla="*/ 1760421 w 3520842"/>
              <a:gd name="connsiteY0" fmla="*/ 0 h 3520842"/>
              <a:gd name="connsiteX1" fmla="*/ 3520842 w 3520842"/>
              <a:gd name="connsiteY1" fmla="*/ 1760421 h 3520842"/>
              <a:gd name="connsiteX2" fmla="*/ 1760421 w 3520842"/>
              <a:gd name="connsiteY2" fmla="*/ 3520842 h 3520842"/>
              <a:gd name="connsiteX3" fmla="*/ 0 w 3520842"/>
              <a:gd name="connsiteY3" fmla="*/ 1760421 h 3520842"/>
              <a:gd name="connsiteX4" fmla="*/ 1760421 w 3520842"/>
              <a:gd name="connsiteY4" fmla="*/ 0 h 3520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0842" h="3520842">
                <a:moveTo>
                  <a:pt x="1760421" y="0"/>
                </a:moveTo>
                <a:cubicBezTo>
                  <a:pt x="2732675" y="0"/>
                  <a:pt x="3520842" y="788167"/>
                  <a:pt x="3520842" y="1760421"/>
                </a:cubicBezTo>
                <a:cubicBezTo>
                  <a:pt x="3520842" y="2732675"/>
                  <a:pt x="2732675" y="3520842"/>
                  <a:pt x="1760421" y="3520842"/>
                </a:cubicBezTo>
                <a:cubicBezTo>
                  <a:pt x="788167" y="3520842"/>
                  <a:pt x="0" y="2732675"/>
                  <a:pt x="0" y="1760421"/>
                </a:cubicBezTo>
                <a:cubicBezTo>
                  <a:pt x="0" y="788167"/>
                  <a:pt x="788167" y="0"/>
                  <a:pt x="1760421" y="0"/>
                </a:cubicBezTo>
                <a:close/>
              </a:path>
            </a:pathLst>
          </a:custGeom>
          <a:no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200">
                <a:solidFill>
                  <a:srgbClr val="212D65"/>
                </a:solidFill>
              </a:defRPr>
            </a:lvl1pPr>
          </a:lstStyle>
          <a:p>
            <a:r>
              <a:rPr lang="en-US" dirty="0"/>
              <a:t>Insert icon or illustration by clicking on icon</a:t>
            </a:r>
          </a:p>
        </p:txBody>
      </p:sp>
    </p:spTree>
    <p:extLst>
      <p:ext uri="{BB962C8B-B14F-4D97-AF65-F5344CB8AC3E}">
        <p14:creationId xmlns:p14="http://schemas.microsoft.com/office/powerpoint/2010/main" val="553185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List with Laptop">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E78B928-F51B-F0DB-6197-65967A252C2C}"/>
              </a:ext>
            </a:extLst>
          </p:cNvPr>
          <p:cNvSpPr>
            <a:spLocks noGrp="1"/>
          </p:cNvSpPr>
          <p:nvPr>
            <p:ph type="ftr" sz="quarter" idx="10"/>
          </p:nvPr>
        </p:nvSpPr>
        <p:spPr/>
        <p:txBody>
          <a:bodyPr/>
          <a:lstStyle/>
          <a:p>
            <a:r>
              <a:rPr lang="en-US"/>
              <a:t>/nycschools</a:t>
            </a:r>
            <a:endParaRPr lang="en-US" dirty="0"/>
          </a:p>
        </p:txBody>
      </p:sp>
      <p:sp>
        <p:nvSpPr>
          <p:cNvPr id="4" name="Slide Number Placeholder 3">
            <a:extLst>
              <a:ext uri="{FF2B5EF4-FFF2-40B4-BE49-F238E27FC236}">
                <a16:creationId xmlns:a16="http://schemas.microsoft.com/office/drawing/2014/main" id="{EBC2184A-5E8A-60E3-93B2-2EF35132A7DC}"/>
              </a:ext>
            </a:extLst>
          </p:cNvPr>
          <p:cNvSpPr>
            <a:spLocks noGrp="1"/>
          </p:cNvSpPr>
          <p:nvPr>
            <p:ph type="sldNum" sz="quarter" idx="11"/>
          </p:nvPr>
        </p:nvSpPr>
        <p:spPr/>
        <p:txBody>
          <a:bodyPr/>
          <a:lstStyle/>
          <a:p>
            <a:fld id="{7C2970AF-A291-5743-8E35-23BDFBD6F832}" type="slidenum">
              <a:rPr lang="en-US" smtClean="0"/>
              <a:pPr/>
              <a:t>‹#›</a:t>
            </a:fld>
            <a:endParaRPr lang="en-US" dirty="0"/>
          </a:p>
        </p:txBody>
      </p:sp>
      <p:sp>
        <p:nvSpPr>
          <p:cNvPr id="5" name="Rectangle 4">
            <a:extLst>
              <a:ext uri="{FF2B5EF4-FFF2-40B4-BE49-F238E27FC236}">
                <a16:creationId xmlns:a16="http://schemas.microsoft.com/office/drawing/2014/main" id="{DFAB7B80-9075-D7C7-4CCD-F134F641685F}"/>
              </a:ext>
              <a:ext uri="{C183D7F6-B498-43B3-948B-1728B52AA6E4}">
                <adec:decorative xmlns:adec="http://schemas.microsoft.com/office/drawing/2017/decorative" val="1"/>
              </a:ext>
            </a:extLst>
          </p:cNvPr>
          <p:cNvSpPr/>
          <p:nvPr userDrawn="1"/>
        </p:nvSpPr>
        <p:spPr>
          <a:xfrm>
            <a:off x="0" y="0"/>
            <a:ext cx="12192000" cy="3738623"/>
          </a:xfrm>
          <a:prstGeom prst="rect">
            <a:avLst/>
          </a:prstGeom>
          <a:solidFill>
            <a:srgbClr val="212D6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5">
            <a:extLst>
              <a:ext uri="{FF2B5EF4-FFF2-40B4-BE49-F238E27FC236}">
                <a16:creationId xmlns:a16="http://schemas.microsoft.com/office/drawing/2014/main" id="{01097464-EFA9-E08D-B0FD-22AD8A0EF864}"/>
              </a:ext>
            </a:extLst>
          </p:cNvPr>
          <p:cNvSpPr>
            <a:spLocks noGrp="1"/>
          </p:cNvSpPr>
          <p:nvPr>
            <p:ph type="body" idx="12"/>
          </p:nvPr>
        </p:nvSpPr>
        <p:spPr>
          <a:xfrm>
            <a:off x="839789" y="4109031"/>
            <a:ext cx="5881052" cy="1492910"/>
          </a:xfrm>
        </p:spPr>
        <p:txBody>
          <a:bodyPr>
            <a:normAutofit lnSpcReduction="10000"/>
          </a:bodyPr>
          <a:lstStyle/>
          <a:p>
            <a:pPr lvl="0">
              <a:lnSpc>
                <a:spcPct val="110000"/>
              </a:lnSpc>
            </a:pPr>
            <a:r>
              <a:rPr lang="en-US" sz="2200" b="0" u="none" strike="noStrike">
                <a:solidFill>
                  <a:srgbClr val="000000"/>
                </a:solidFill>
                <a:effectLst/>
              </a:rPr>
              <a:t>Click to edit Master text styles</a:t>
            </a:r>
          </a:p>
        </p:txBody>
      </p:sp>
      <p:sp>
        <p:nvSpPr>
          <p:cNvPr id="10" name="Picture Placeholder 9">
            <a:extLst>
              <a:ext uri="{FF2B5EF4-FFF2-40B4-BE49-F238E27FC236}">
                <a16:creationId xmlns:a16="http://schemas.microsoft.com/office/drawing/2014/main" id="{778CFE6E-D772-DF23-D5F4-919F1D1AF1AE}"/>
              </a:ext>
            </a:extLst>
          </p:cNvPr>
          <p:cNvSpPr>
            <a:spLocks noGrp="1"/>
          </p:cNvSpPr>
          <p:nvPr>
            <p:ph type="pic" sz="quarter" idx="13" hasCustomPrompt="1"/>
          </p:nvPr>
        </p:nvSpPr>
        <p:spPr>
          <a:xfrm>
            <a:off x="7955915" y="1668144"/>
            <a:ext cx="4236085" cy="3235325"/>
          </a:xfrm>
        </p:spPr>
        <p:txBody>
          <a:bodyPr>
            <a:normAutofit/>
          </a:bodyPr>
          <a:lstStyle>
            <a:lvl1pPr>
              <a:defRPr sz="120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Insert photo by clicking on icon</a:t>
            </a:r>
          </a:p>
        </p:txBody>
      </p:sp>
      <p:pic>
        <p:nvPicPr>
          <p:cNvPr id="8" name="Picture 7" descr="Icon of a laptop computer">
            <a:extLst>
              <a:ext uri="{FF2B5EF4-FFF2-40B4-BE49-F238E27FC236}">
                <a16:creationId xmlns:a16="http://schemas.microsoft.com/office/drawing/2014/main" id="{847F171A-B9CB-3E7B-A1AB-3F506D39A367}"/>
              </a:ext>
            </a:extLst>
          </p:cNvPr>
          <p:cNvPicPr>
            <a:picLocks noChangeAspect="1"/>
          </p:cNvPicPr>
          <p:nvPr userDrawn="1"/>
        </p:nvPicPr>
        <p:blipFill rotWithShape="1">
          <a:blip r:embed="rId2"/>
          <a:srcRect l="4283" t="22311" r="29027" b="21345"/>
          <a:stretch/>
        </p:blipFill>
        <p:spPr>
          <a:xfrm>
            <a:off x="6958361" y="1256059"/>
            <a:ext cx="5233639" cy="4421660"/>
          </a:xfrm>
          <a:prstGeom prst="rect">
            <a:avLst/>
          </a:prstGeom>
        </p:spPr>
      </p:pic>
      <p:sp>
        <p:nvSpPr>
          <p:cNvPr id="15" name="Text Placeholder 14">
            <a:extLst>
              <a:ext uri="{FF2B5EF4-FFF2-40B4-BE49-F238E27FC236}">
                <a16:creationId xmlns:a16="http://schemas.microsoft.com/office/drawing/2014/main" id="{F73F1C20-2461-E424-34B0-8451A7BA19BB}"/>
              </a:ext>
            </a:extLst>
          </p:cNvPr>
          <p:cNvSpPr>
            <a:spLocks noGrp="1"/>
          </p:cNvSpPr>
          <p:nvPr>
            <p:ph type="body" sz="quarter" idx="14" hasCustomPrompt="1"/>
          </p:nvPr>
        </p:nvSpPr>
        <p:spPr>
          <a:xfrm>
            <a:off x="839788" y="853072"/>
            <a:ext cx="6281737" cy="2501314"/>
          </a:xfrm>
        </p:spPr>
        <p:txBody>
          <a:bodyPr>
            <a:noAutofit/>
          </a:bodyPr>
          <a:lstStyle>
            <a:lvl1pPr>
              <a:lnSpc>
                <a:spcPct val="80000"/>
              </a:lnSpc>
              <a:defRPr lang="en-US" sz="4400" b="1" i="0" kern="1200" spc="-150" dirty="0" smtClean="0">
                <a:solidFill>
                  <a:srgbClr val="B8D1ED"/>
                </a:solidFill>
                <a:latin typeface="Aptos" panose="020B0004020202020204" pitchFamily="34" charset="0"/>
                <a:ea typeface="+mj-ea"/>
                <a:cs typeface="FUTURA MEDIUM" panose="020B0602020204020303" pitchFamily="34" charset="-79"/>
              </a:defRPr>
            </a:lvl1pPr>
            <a:lvl2pPr>
              <a:defRPr lang="en-US" sz="4100" b="1" i="0" kern="1200" spc="-150" dirty="0" smtClean="0">
                <a:solidFill>
                  <a:srgbClr val="B8D1ED"/>
                </a:solidFill>
                <a:latin typeface="Aptos" panose="020B0004020202020204" pitchFamily="34" charset="0"/>
                <a:ea typeface="+mj-ea"/>
                <a:cs typeface="FUTURA MEDIUM" panose="020B0602020204020303" pitchFamily="34" charset="-79"/>
              </a:defRPr>
            </a:lvl2pPr>
            <a:lvl3pPr>
              <a:defRPr lang="en-US" sz="4100" b="1" i="0" kern="1200" spc="-150" dirty="0" smtClean="0">
                <a:solidFill>
                  <a:srgbClr val="B8D1ED"/>
                </a:solidFill>
                <a:latin typeface="Aptos" panose="020B0004020202020204" pitchFamily="34" charset="0"/>
                <a:ea typeface="+mj-ea"/>
                <a:cs typeface="FUTURA MEDIUM" panose="020B0602020204020303" pitchFamily="34" charset="-79"/>
              </a:defRPr>
            </a:lvl3pPr>
            <a:lvl4pPr>
              <a:defRPr lang="en-US" sz="4100" b="1" i="0" kern="1200" spc="-150" dirty="0" smtClean="0">
                <a:solidFill>
                  <a:srgbClr val="B8D1ED"/>
                </a:solidFill>
                <a:latin typeface="Aptos" panose="020B0004020202020204" pitchFamily="34" charset="0"/>
                <a:ea typeface="+mj-ea"/>
                <a:cs typeface="FUTURA MEDIUM" panose="020B0602020204020303" pitchFamily="34" charset="-79"/>
              </a:defRPr>
            </a:lvl4pPr>
            <a:lvl5pPr>
              <a:defRPr lang="en-US" sz="4100" b="1" i="0" kern="1200" spc="-150" dirty="0">
                <a:solidFill>
                  <a:srgbClr val="B8D1ED"/>
                </a:solidFill>
                <a:latin typeface="Aptos" panose="020B0004020202020204" pitchFamily="34" charset="0"/>
                <a:ea typeface="+mj-ea"/>
                <a:cs typeface="FUTURA MEDIUM" panose="020B0602020204020303" pitchFamily="34" charset="-79"/>
              </a:defRPr>
            </a:lvl5pPr>
          </a:lstStyle>
          <a:p>
            <a:pPr lvl="0"/>
            <a:r>
              <a:rPr lang="en-US" dirty="0"/>
              <a:t>Click to add your text here. Click to add your text here. Click to add your text here.</a:t>
            </a:r>
          </a:p>
        </p:txBody>
      </p:sp>
    </p:spTree>
    <p:extLst>
      <p:ext uri="{BB962C8B-B14F-4D97-AF65-F5344CB8AC3E}">
        <p14:creationId xmlns:p14="http://schemas.microsoft.com/office/powerpoint/2010/main" val="35426725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1A8CC5E-5282-7145-32C8-7F22A766B8C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8E71496-48B4-A455-8322-2D34286A4F6A}"/>
              </a:ext>
            </a:extLst>
          </p:cNvPr>
          <p:cNvSpPr>
            <a:spLocks noGrp="1"/>
          </p:cNvSpPr>
          <p:nvPr>
            <p:ph type="body" idx="1"/>
          </p:nvPr>
        </p:nvSpPr>
        <p:spPr>
          <a:xfrm>
            <a:off x="838200" y="1825625"/>
            <a:ext cx="10515600" cy="407821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2E3298BD-464D-5A43-EBAD-5ADC8E9B5EDB}"/>
              </a:ext>
            </a:extLst>
          </p:cNvPr>
          <p:cNvSpPr>
            <a:spLocks noGrp="1"/>
          </p:cNvSpPr>
          <p:nvPr>
            <p:ph type="ftr" sz="quarter" idx="3"/>
          </p:nvPr>
        </p:nvSpPr>
        <p:spPr>
          <a:xfrm>
            <a:off x="9456518" y="6188640"/>
            <a:ext cx="1267803" cy="365125"/>
          </a:xfrm>
          <a:prstGeom prst="rect">
            <a:avLst/>
          </a:prstGeom>
        </p:spPr>
        <p:txBody>
          <a:bodyPr vert="horz" lIns="91440" tIns="45720" rIns="91440" bIns="45720" rtlCol="0" anchor="ctr"/>
          <a:lstStyle>
            <a:lvl1pPr algn="r">
              <a:defRPr sz="1400" b="1" i="0">
                <a:solidFill>
                  <a:srgbClr val="212D65"/>
                </a:solidFill>
                <a:latin typeface="Arial" panose="020B0604020202020204" pitchFamily="34" charset="0"/>
                <a:cs typeface="Arial" panose="020B0604020202020204" pitchFamily="34" charset="0"/>
              </a:defRPr>
            </a:lvl1pPr>
          </a:lstStyle>
          <a:p>
            <a:r>
              <a:rPr lang="en-US" dirty="0"/>
              <a:t>/</a:t>
            </a:r>
            <a:r>
              <a:rPr lang="en-US" dirty="0" err="1"/>
              <a:t>nycschools</a:t>
            </a:r>
            <a:endParaRPr lang="en-US" dirty="0"/>
          </a:p>
        </p:txBody>
      </p:sp>
      <p:sp>
        <p:nvSpPr>
          <p:cNvPr id="6" name="Slide Number Placeholder 5">
            <a:extLst>
              <a:ext uri="{FF2B5EF4-FFF2-40B4-BE49-F238E27FC236}">
                <a16:creationId xmlns:a16="http://schemas.microsoft.com/office/drawing/2014/main" id="{96BABC44-273F-A2FD-60B0-93131DB3FFD0}"/>
              </a:ext>
            </a:extLst>
          </p:cNvPr>
          <p:cNvSpPr>
            <a:spLocks noGrp="1"/>
          </p:cNvSpPr>
          <p:nvPr>
            <p:ph type="sldNum" sz="quarter" idx="4"/>
          </p:nvPr>
        </p:nvSpPr>
        <p:spPr>
          <a:xfrm>
            <a:off x="10889975" y="6198579"/>
            <a:ext cx="463826" cy="365125"/>
          </a:xfrm>
          <a:prstGeom prst="rect">
            <a:avLst/>
          </a:prstGeom>
        </p:spPr>
        <p:txBody>
          <a:bodyPr vert="horz" lIns="91440" tIns="45720" rIns="91440" bIns="45720" rtlCol="0" anchor="ctr"/>
          <a:lstStyle>
            <a:lvl1pPr algn="l">
              <a:defRPr sz="1200" b="1" i="0">
                <a:solidFill>
                  <a:srgbClr val="212D65"/>
                </a:solidFill>
                <a:latin typeface="Arial" panose="020B0604020202020204" pitchFamily="34" charset="0"/>
                <a:cs typeface="Arial" panose="020B0604020202020204" pitchFamily="34" charset="0"/>
              </a:defRPr>
            </a:lvl1pPr>
          </a:lstStyle>
          <a:p>
            <a:fld id="{7C2970AF-A291-5743-8E35-23BDFBD6F832}" type="slidenum">
              <a:rPr lang="en-US" smtClean="0"/>
              <a:pPr/>
              <a:t>‹#›</a:t>
            </a:fld>
            <a:endParaRPr lang="en-US" dirty="0"/>
          </a:p>
        </p:txBody>
      </p:sp>
      <p:cxnSp>
        <p:nvCxnSpPr>
          <p:cNvPr id="15" name="Straight Connector 14">
            <a:extLst>
              <a:ext uri="{FF2B5EF4-FFF2-40B4-BE49-F238E27FC236}">
                <a16:creationId xmlns:a16="http://schemas.microsoft.com/office/drawing/2014/main" id="{CC916D8B-B181-5ACB-BBF7-0EDBE9AA7C3D}"/>
              </a:ext>
              <a:ext uri="{C183D7F6-B498-43B3-948B-1728B52AA6E4}">
                <adec:decorative xmlns:adec="http://schemas.microsoft.com/office/drawing/2017/decorative" val="1"/>
              </a:ext>
            </a:extLst>
          </p:cNvPr>
          <p:cNvCxnSpPr>
            <a:cxnSpLocks/>
          </p:cNvCxnSpPr>
          <p:nvPr userDrawn="1"/>
        </p:nvCxnSpPr>
        <p:spPr>
          <a:xfrm>
            <a:off x="10807148" y="6208518"/>
            <a:ext cx="0" cy="321491"/>
          </a:xfrm>
          <a:prstGeom prst="line">
            <a:avLst/>
          </a:prstGeom>
          <a:ln w="9525">
            <a:solidFill>
              <a:srgbClr val="003365"/>
            </a:solidFill>
          </a:ln>
        </p:spPr>
        <p:style>
          <a:lnRef idx="1">
            <a:schemeClr val="accent1"/>
          </a:lnRef>
          <a:fillRef idx="0">
            <a:schemeClr val="accent1"/>
          </a:fillRef>
          <a:effectRef idx="0">
            <a:schemeClr val="accent1"/>
          </a:effectRef>
          <a:fontRef idx="minor">
            <a:schemeClr val="tx1"/>
          </a:fontRef>
        </p:style>
      </p:cxnSp>
      <p:pic>
        <p:nvPicPr>
          <p:cNvPr id="8" name="Picture 7" descr="Social media icons for Facebook, Instagram, Twitter, and YouTube">
            <a:extLst>
              <a:ext uri="{FF2B5EF4-FFF2-40B4-BE49-F238E27FC236}">
                <a16:creationId xmlns:a16="http://schemas.microsoft.com/office/drawing/2014/main" id="{193F8E98-94DB-F616-7566-9527A1954261}"/>
              </a:ext>
            </a:extLst>
          </p:cNvPr>
          <p:cNvPicPr>
            <a:picLocks noChangeAspect="1"/>
          </p:cNvPicPr>
          <p:nvPr userDrawn="1"/>
        </p:nvPicPr>
        <p:blipFill>
          <a:blip r:embed="rId29"/>
          <a:stretch>
            <a:fillRect/>
          </a:stretch>
        </p:blipFill>
        <p:spPr>
          <a:xfrm>
            <a:off x="8380239" y="6237815"/>
            <a:ext cx="1183029" cy="262895"/>
          </a:xfrm>
          <a:prstGeom prst="rect">
            <a:avLst/>
          </a:prstGeom>
        </p:spPr>
      </p:pic>
      <p:sp>
        <p:nvSpPr>
          <p:cNvPr id="9" name="Footer Placeholder 4">
            <a:extLst>
              <a:ext uri="{FF2B5EF4-FFF2-40B4-BE49-F238E27FC236}">
                <a16:creationId xmlns:a16="http://schemas.microsoft.com/office/drawing/2014/main" id="{4308A58F-D12F-D5A4-51D0-D741AF73E643}"/>
              </a:ext>
            </a:extLst>
          </p:cNvPr>
          <p:cNvSpPr txBox="1">
            <a:spLocks/>
          </p:cNvSpPr>
          <p:nvPr userDrawn="1"/>
        </p:nvSpPr>
        <p:spPr>
          <a:xfrm>
            <a:off x="6536991" y="6188640"/>
            <a:ext cx="1591897" cy="365125"/>
          </a:xfrm>
          <a:prstGeom prst="rect">
            <a:avLst/>
          </a:prstGeom>
        </p:spPr>
        <p:txBody>
          <a:bodyPr vert="horz" lIns="91440" tIns="45720" rIns="91440" bIns="45720" rtlCol="0" anchor="ctr"/>
          <a:lstStyle>
            <a:defPPr>
              <a:defRPr lang="en-US"/>
            </a:defPPr>
            <a:lvl1pPr marL="0" algn="r" defTabSz="914400" rtl="0" eaLnBrk="1" latinLnBrk="0" hangingPunct="1">
              <a:defRPr sz="1400" b="1" i="0" kern="1200">
                <a:solidFill>
                  <a:srgbClr val="212D65"/>
                </a:solidFill>
                <a:latin typeface="HelveticaNeueLT Std" panose="020B0604020202020204" pitchFamily="34" charset="77"/>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err="1">
                <a:solidFill>
                  <a:srgbClr val="212D65"/>
                </a:solidFill>
                <a:latin typeface="Arial" panose="020B0604020202020204" pitchFamily="34" charset="0"/>
                <a:cs typeface="Arial" panose="020B0604020202020204" pitchFamily="34" charset="0"/>
              </a:rPr>
              <a:t>schools.nyc.gov</a:t>
            </a:r>
            <a:endParaRPr lang="en-US" dirty="0">
              <a:solidFill>
                <a:srgbClr val="212D65"/>
              </a:solidFill>
              <a:latin typeface="Arial" panose="020B0604020202020204" pitchFamily="34" charset="0"/>
              <a:cs typeface="Arial" panose="020B0604020202020204" pitchFamily="34" charset="0"/>
            </a:endParaRPr>
          </a:p>
        </p:txBody>
      </p:sp>
      <p:cxnSp>
        <p:nvCxnSpPr>
          <p:cNvPr id="10" name="Straight Connector 9">
            <a:extLst>
              <a:ext uri="{FF2B5EF4-FFF2-40B4-BE49-F238E27FC236}">
                <a16:creationId xmlns:a16="http://schemas.microsoft.com/office/drawing/2014/main" id="{75DB9047-23A5-4B9A-E951-AA4DF24B938C}"/>
              </a:ext>
              <a:ext uri="{C183D7F6-B498-43B3-948B-1728B52AA6E4}">
                <adec:decorative xmlns:adec="http://schemas.microsoft.com/office/drawing/2017/decorative" val="1"/>
              </a:ext>
            </a:extLst>
          </p:cNvPr>
          <p:cNvCxnSpPr>
            <a:cxnSpLocks/>
          </p:cNvCxnSpPr>
          <p:nvPr userDrawn="1"/>
        </p:nvCxnSpPr>
        <p:spPr>
          <a:xfrm>
            <a:off x="8225994" y="6208518"/>
            <a:ext cx="0" cy="321491"/>
          </a:xfrm>
          <a:prstGeom prst="line">
            <a:avLst/>
          </a:prstGeom>
          <a:ln w="9525">
            <a:solidFill>
              <a:srgbClr val="003365"/>
            </a:solidFill>
          </a:ln>
        </p:spPr>
        <p:style>
          <a:lnRef idx="1">
            <a:schemeClr val="accent1"/>
          </a:lnRef>
          <a:fillRef idx="0">
            <a:schemeClr val="accent1"/>
          </a:fillRef>
          <a:effectRef idx="0">
            <a:schemeClr val="accent1"/>
          </a:effectRef>
          <a:fontRef idx="minor">
            <a:schemeClr val="tx1"/>
          </a:fontRef>
        </p:style>
      </p:cxnSp>
      <p:pic>
        <p:nvPicPr>
          <p:cNvPr id="11" name="Picture 10" descr="N Y C Public Schools Logo">
            <a:extLst>
              <a:ext uri="{FF2B5EF4-FFF2-40B4-BE49-F238E27FC236}">
                <a16:creationId xmlns:a16="http://schemas.microsoft.com/office/drawing/2014/main" id="{65C4C201-3D09-FFAE-DC2F-531A38E92806}"/>
              </a:ext>
            </a:extLst>
          </p:cNvPr>
          <p:cNvPicPr>
            <a:picLocks noChangeAspect="1"/>
          </p:cNvPicPr>
          <p:nvPr userDrawn="1"/>
        </p:nvPicPr>
        <p:blipFill>
          <a:blip r:embed="rId30"/>
          <a:stretch>
            <a:fillRect/>
          </a:stretch>
        </p:blipFill>
        <p:spPr>
          <a:xfrm>
            <a:off x="681518" y="6138405"/>
            <a:ext cx="1754512" cy="461713"/>
          </a:xfrm>
          <a:prstGeom prst="rect">
            <a:avLst/>
          </a:prstGeom>
        </p:spPr>
      </p:pic>
    </p:spTree>
    <p:extLst>
      <p:ext uri="{BB962C8B-B14F-4D97-AF65-F5344CB8AC3E}">
        <p14:creationId xmlns:p14="http://schemas.microsoft.com/office/powerpoint/2010/main" val="3683571112"/>
      </p:ext>
    </p:extLst>
  </p:cSld>
  <p:clrMap bg1="lt1" tx1="dk1" bg2="lt2" tx2="dk2" accent1="accent1" accent2="accent2" accent3="accent3" accent4="accent4" accent5="accent5" accent6="accent6" hlink="hlink" folHlink="folHlink"/>
  <p:sldLayoutIdLst>
    <p:sldLayoutId id="2147483666" r:id="rId1"/>
    <p:sldLayoutId id="2147483678" r:id="rId2"/>
    <p:sldLayoutId id="2147483658" r:id="rId3"/>
    <p:sldLayoutId id="2147483667" r:id="rId4"/>
    <p:sldLayoutId id="2147483668" r:id="rId5"/>
    <p:sldLayoutId id="2147483669" r:id="rId6"/>
    <p:sldLayoutId id="2147483663" r:id="rId7"/>
    <p:sldLayoutId id="2147483665" r:id="rId8"/>
    <p:sldLayoutId id="2147483673" r:id="rId9"/>
    <p:sldLayoutId id="2147483677" r:id="rId10"/>
    <p:sldLayoutId id="2147483676" r:id="rId11"/>
    <p:sldLayoutId id="2147483674" r:id="rId12"/>
    <p:sldLayoutId id="2147483672" r:id="rId13"/>
    <p:sldLayoutId id="2147483679" r:id="rId14"/>
    <p:sldLayoutId id="2147483680" r:id="rId15"/>
    <p:sldLayoutId id="2147483655" r:id="rId16"/>
    <p:sldLayoutId id="2147483650" r:id="rId17"/>
    <p:sldLayoutId id="2147483653" r:id="rId18"/>
    <p:sldLayoutId id="2147483659" r:id="rId19"/>
    <p:sldLayoutId id="2147483661" r:id="rId20"/>
    <p:sldLayoutId id="2147483670" r:id="rId21"/>
    <p:sldLayoutId id="2147483662" r:id="rId22"/>
    <p:sldLayoutId id="2147483664" r:id="rId23"/>
    <p:sldLayoutId id="2147483654" r:id="rId24"/>
    <p:sldLayoutId id="2147483675" r:id="rId25"/>
    <p:sldLayoutId id="2147483671" r:id="rId26"/>
    <p:sldLayoutId id="2147483660" r:id="rId27"/>
  </p:sldLayoutIdLst>
  <p:hf hdr="0" dt="0"/>
  <p:txStyles>
    <p:titleStyle>
      <a:lvl1pPr algn="l" defTabSz="914400" rtl="0" eaLnBrk="1" latinLnBrk="0" hangingPunct="1">
        <a:lnSpc>
          <a:spcPct val="90000"/>
        </a:lnSpc>
        <a:spcBef>
          <a:spcPct val="0"/>
        </a:spcBef>
        <a:buNone/>
        <a:defRPr sz="4400" b="1" i="0" kern="1200" spc="-150">
          <a:solidFill>
            <a:srgbClr val="212D65"/>
          </a:solidFill>
          <a:latin typeface="Aptos" panose="020B0004020202020204" pitchFamily="34" charset="0"/>
          <a:ea typeface="+mj-ea"/>
          <a:cs typeface="FUTURA MEDIUM" panose="020B0602020204020303" pitchFamily="34" charset="-79"/>
        </a:defRPr>
      </a:lvl1pPr>
    </p:titleStyle>
    <p:bodyStyle>
      <a:lvl1pPr marL="0" indent="0" algn="l" defTabSz="914400" rtl="0" eaLnBrk="1" latinLnBrk="0" hangingPunct="1">
        <a:lnSpc>
          <a:spcPct val="90000"/>
        </a:lnSpc>
        <a:spcBef>
          <a:spcPts val="1000"/>
        </a:spcBef>
        <a:buFont typeface="Arial" panose="020B0604020202020204" pitchFamily="34" charset="0"/>
        <a:buNone/>
        <a:defRPr sz="2200" b="0" i="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hyperlink" Target="https://secure.panoramaed.com/nycdoe/understand?auth_token=NeMqBRG7xyKtyeqmK_Nd" TargetMode="Externa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E0867-26DE-7654-CD4A-997818E3E6EE}"/>
              </a:ext>
            </a:extLst>
          </p:cNvPr>
          <p:cNvSpPr>
            <a:spLocks noGrp="1"/>
          </p:cNvSpPr>
          <p:nvPr>
            <p:ph type="title"/>
          </p:nvPr>
        </p:nvSpPr>
        <p:spPr/>
        <p:txBody>
          <a:bodyPr/>
          <a:lstStyle/>
          <a:p>
            <a:r>
              <a:rPr kumimoji="0" lang="en-US" sz="4800" b="1" i="0" u="none" strike="noStrike" kern="1200" cap="none" spc="-150" normalizeH="0" baseline="0" noProof="0" dirty="0">
                <a:ln>
                  <a:noFill/>
                </a:ln>
                <a:solidFill>
                  <a:srgbClr val="B8D1ED"/>
                </a:solidFill>
                <a:effectLst/>
                <a:uLnTx/>
                <a:uFillTx/>
                <a:latin typeface="Aptos" panose="020B0004020202020204" pitchFamily="34" charset="0"/>
                <a:ea typeface="+mj-ea"/>
                <a:cs typeface="FUTURA MEDIUM" panose="020B0602020204020303" pitchFamily="34" charset="-79"/>
              </a:rPr>
              <a:t>Highlights from the NYC School Survey: Results and Implementation​</a:t>
            </a:r>
            <a:endParaRPr lang="en-US" dirty="0"/>
          </a:p>
        </p:txBody>
      </p:sp>
      <p:sp>
        <p:nvSpPr>
          <p:cNvPr id="3" name="Text Placeholder 2">
            <a:extLst>
              <a:ext uri="{FF2B5EF4-FFF2-40B4-BE49-F238E27FC236}">
                <a16:creationId xmlns:a16="http://schemas.microsoft.com/office/drawing/2014/main" id="{B786D9DD-FC5D-2646-1C55-39B8F486792F}"/>
              </a:ext>
            </a:extLst>
          </p:cNvPr>
          <p:cNvSpPr>
            <a:spLocks noGrp="1"/>
          </p:cNvSpPr>
          <p:nvPr>
            <p:ph type="body" sz="quarter" idx="10"/>
          </p:nvPr>
        </p:nvSpPr>
        <p:spPr/>
        <p:txBody>
          <a:bodyPr>
            <a:normAutofit fontScale="92500" lnSpcReduction="20000"/>
          </a:bodyPr>
          <a:lstStyle/>
          <a:p>
            <a:endParaRPr lang="en-US" dirty="0"/>
          </a:p>
        </p:txBody>
      </p:sp>
      <p:sp>
        <p:nvSpPr>
          <p:cNvPr id="4" name="Picture Placeholder 3">
            <a:extLst>
              <a:ext uri="{FF2B5EF4-FFF2-40B4-BE49-F238E27FC236}">
                <a16:creationId xmlns:a16="http://schemas.microsoft.com/office/drawing/2014/main" id="{9A7BC274-1981-00BB-185E-5D2DE8B34700}"/>
              </a:ext>
            </a:extLst>
          </p:cNvPr>
          <p:cNvSpPr>
            <a:spLocks noGrp="1"/>
          </p:cNvSpPr>
          <p:nvPr>
            <p:ph type="pic" sz="quarter" idx="11"/>
          </p:nvPr>
        </p:nvSpPr>
        <p:spPr/>
        <p:txBody>
          <a:bodyPr/>
          <a:lstStyle/>
          <a:p>
            <a:endParaRPr lang="en-US" dirty="0"/>
          </a:p>
        </p:txBody>
      </p:sp>
    </p:spTree>
    <p:extLst>
      <p:ext uri="{BB962C8B-B14F-4D97-AF65-F5344CB8AC3E}">
        <p14:creationId xmlns:p14="http://schemas.microsoft.com/office/powerpoint/2010/main" val="12198093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E74FA4F-D486-0D48-74B6-85A729FDAD45}"/>
              </a:ext>
            </a:extLst>
          </p:cNvPr>
          <p:cNvSpPr>
            <a:spLocks noGrp="1"/>
          </p:cNvSpPr>
          <p:nvPr>
            <p:ph type="title"/>
          </p:nvPr>
        </p:nvSpPr>
        <p:spPr>
          <a:xfrm>
            <a:off x="647700" y="1040999"/>
            <a:ext cx="10515600" cy="1325563"/>
          </a:xfrm>
        </p:spPr>
        <p:txBody>
          <a:bodyPr/>
          <a:lstStyle/>
          <a:p>
            <a:r>
              <a:rPr lang="en-US" dirty="0"/>
              <a:t>Continue sharing your voice!​</a:t>
            </a:r>
          </a:p>
        </p:txBody>
      </p:sp>
      <p:sp>
        <p:nvSpPr>
          <p:cNvPr id="4" name="Text Placeholder 4">
            <a:extLst>
              <a:ext uri="{FF2B5EF4-FFF2-40B4-BE49-F238E27FC236}">
                <a16:creationId xmlns:a16="http://schemas.microsoft.com/office/drawing/2014/main" id="{907E48DE-B77B-4AC5-4616-06F58021286C}"/>
              </a:ext>
            </a:extLst>
          </p:cNvPr>
          <p:cNvSpPr>
            <a:spLocks noGrp="1"/>
          </p:cNvSpPr>
          <p:nvPr>
            <p:ph type="body" sz="quarter" idx="10"/>
          </p:nvPr>
        </p:nvSpPr>
        <p:spPr>
          <a:xfrm>
            <a:off x="647761" y="2659207"/>
            <a:ext cx="10993583" cy="2189018"/>
          </a:xfrm>
        </p:spPr>
        <p:txBody>
          <a:bodyPr>
            <a:normAutofit/>
          </a:bodyPr>
          <a:lstStyle/>
          <a:p>
            <a:pPr algn="l"/>
            <a:r>
              <a:rPr lang="en-US" dirty="0">
                <a:solidFill>
                  <a:schemeClr val="bg1"/>
                </a:solidFill>
                <a:latin typeface="+mn-lt"/>
              </a:rPr>
              <a:t>Thank you for your feedback! Continue to ensure your voice is heard by taking the 2025 NYC School Survey.​</a:t>
            </a:r>
            <a:endParaRPr lang="en-US"/>
          </a:p>
          <a:p>
            <a:pPr marL="914400" lvl="1" indent="-457200">
              <a:buFont typeface="Arial" panose="020B0604020202020204" pitchFamily="34" charset="0"/>
              <a:buChar char="•"/>
            </a:pPr>
            <a:r>
              <a:rPr lang="en-US" sz="2800" dirty="0">
                <a:solidFill>
                  <a:schemeClr val="bg1"/>
                </a:solidFill>
                <a:latin typeface="+mn-lt"/>
                <a:cs typeface="Arial"/>
              </a:rPr>
              <a:t>Survey window: February 10 – April 4.​</a:t>
            </a:r>
          </a:p>
          <a:p>
            <a:pPr marL="914400" lvl="1" indent="-457200">
              <a:buFont typeface="Arial" panose="020B0604020202020204" pitchFamily="34" charset="0"/>
              <a:buChar char="•"/>
            </a:pPr>
            <a:r>
              <a:rPr lang="en-US" sz="2800" dirty="0">
                <a:solidFill>
                  <a:schemeClr val="bg1"/>
                </a:solidFill>
                <a:latin typeface="+mn-lt"/>
                <a:cs typeface="Arial"/>
              </a:rPr>
              <a:t>Get more information about the NYC School Survey at </a:t>
            </a:r>
            <a:r>
              <a:rPr lang="en-US" sz="2800" u="sng" dirty="0">
                <a:solidFill>
                  <a:schemeClr val="bg1"/>
                </a:solidFill>
                <a:latin typeface="+mn-lt"/>
                <a:cs typeface="Arial"/>
              </a:rPr>
              <a:t>NYCSchoolSurvey.org </a:t>
            </a:r>
          </a:p>
        </p:txBody>
      </p:sp>
    </p:spTree>
    <p:extLst>
      <p:ext uri="{BB962C8B-B14F-4D97-AF65-F5344CB8AC3E}">
        <p14:creationId xmlns:p14="http://schemas.microsoft.com/office/powerpoint/2010/main" val="2684273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1153-AD16-83BF-7FCF-4EA9EC6D2F11}"/>
              </a:ext>
            </a:extLst>
          </p:cNvPr>
          <p:cNvSpPr>
            <a:spLocks noGrp="1"/>
          </p:cNvSpPr>
          <p:nvPr>
            <p:ph type="title"/>
          </p:nvPr>
        </p:nvSpPr>
        <p:spPr/>
        <p:txBody>
          <a:bodyPr/>
          <a:lstStyle/>
          <a:p>
            <a:r>
              <a:rPr lang="en-US" dirty="0"/>
              <a:t>Instructions for Use</a:t>
            </a:r>
          </a:p>
        </p:txBody>
      </p:sp>
      <p:sp>
        <p:nvSpPr>
          <p:cNvPr id="3" name="Footer Placeholder 2">
            <a:extLst>
              <a:ext uri="{FF2B5EF4-FFF2-40B4-BE49-F238E27FC236}">
                <a16:creationId xmlns:a16="http://schemas.microsoft.com/office/drawing/2014/main" id="{010B92A4-503E-3FB3-9A51-DA5E81B0FEF7}"/>
              </a:ext>
            </a:extLst>
          </p:cNvPr>
          <p:cNvSpPr>
            <a:spLocks noGrp="1"/>
          </p:cNvSpPr>
          <p:nvPr>
            <p:ph type="ftr" sz="quarter" idx="10"/>
          </p:nvPr>
        </p:nvSpPr>
        <p:spPr/>
        <p:txBody>
          <a:bodyPr/>
          <a:lstStyle/>
          <a:p>
            <a:r>
              <a:rPr lang="en-US"/>
              <a:t>/nycschools</a:t>
            </a:r>
            <a:endParaRPr lang="en-US" dirty="0"/>
          </a:p>
        </p:txBody>
      </p:sp>
      <p:sp>
        <p:nvSpPr>
          <p:cNvPr id="4" name="Slide Number Placeholder 3">
            <a:extLst>
              <a:ext uri="{FF2B5EF4-FFF2-40B4-BE49-F238E27FC236}">
                <a16:creationId xmlns:a16="http://schemas.microsoft.com/office/drawing/2014/main" id="{FBB4D908-9CE0-EA81-7FFB-4665121A89A3}"/>
              </a:ext>
            </a:extLst>
          </p:cNvPr>
          <p:cNvSpPr>
            <a:spLocks noGrp="1"/>
          </p:cNvSpPr>
          <p:nvPr>
            <p:ph type="sldNum" sz="quarter" idx="11"/>
          </p:nvPr>
        </p:nvSpPr>
        <p:spPr/>
        <p:txBody>
          <a:bodyPr/>
          <a:lstStyle/>
          <a:p>
            <a:fld id="{7C2970AF-A291-5743-8E35-23BDFBD6F832}" type="slidenum">
              <a:rPr lang="en-US" smtClean="0"/>
              <a:pPr/>
              <a:t>2</a:t>
            </a:fld>
            <a:endParaRPr lang="en-US" dirty="0"/>
          </a:p>
        </p:txBody>
      </p:sp>
      <p:sp>
        <p:nvSpPr>
          <p:cNvPr id="5" name="Text Placeholder 4">
            <a:extLst>
              <a:ext uri="{FF2B5EF4-FFF2-40B4-BE49-F238E27FC236}">
                <a16:creationId xmlns:a16="http://schemas.microsoft.com/office/drawing/2014/main" id="{13684FD3-18FF-8145-0363-470B96983C35}"/>
              </a:ext>
            </a:extLst>
          </p:cNvPr>
          <p:cNvSpPr>
            <a:spLocks noGrp="1"/>
          </p:cNvSpPr>
          <p:nvPr>
            <p:ph type="body" idx="13"/>
          </p:nvPr>
        </p:nvSpPr>
        <p:spPr>
          <a:xfrm>
            <a:off x="839788" y="2005264"/>
            <a:ext cx="10050186" cy="3769894"/>
          </a:xfrm>
        </p:spPr>
        <p:txBody>
          <a:bodyPr>
            <a:noAutofit/>
          </a:bodyPr>
          <a:lstStyle/>
          <a:p>
            <a:r>
              <a:rPr lang="en-US" sz="2800" dirty="0">
                <a:solidFill>
                  <a:schemeClr val="bg2">
                    <a:lumMod val="50000"/>
                  </a:schemeClr>
                </a:solidFill>
              </a:rPr>
              <a:t>The purpose of the deck is to share why the NYC School Survey data is important to your school, how feedback is used, and to encourage participation. The following template slides are for you to update and share with your school’s families.​</a:t>
            </a:r>
          </a:p>
          <a:p>
            <a:r>
              <a:rPr lang="en-US" sz="2800" dirty="0">
                <a:solidFill>
                  <a:schemeClr val="bg2">
                    <a:lumMod val="50000"/>
                  </a:schemeClr>
                </a:solidFill>
              </a:rPr>
              <a:t>Slides that require you to fill in your school’s information have instructions included in the notes section. Update the points in gray with information specific to your school.​</a:t>
            </a:r>
          </a:p>
          <a:p>
            <a:r>
              <a:rPr lang="en-US" sz="2800" dirty="0">
                <a:solidFill>
                  <a:schemeClr val="bg2">
                    <a:lumMod val="50000"/>
                  </a:schemeClr>
                </a:solidFill>
              </a:rPr>
              <a:t>Remove this slide when ready to share.</a:t>
            </a:r>
          </a:p>
        </p:txBody>
      </p:sp>
    </p:spTree>
    <p:extLst>
      <p:ext uri="{BB962C8B-B14F-4D97-AF65-F5344CB8AC3E}">
        <p14:creationId xmlns:p14="http://schemas.microsoft.com/office/powerpoint/2010/main" val="1987159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E0F2A-0A1B-F805-8910-C8C681AEE449}"/>
              </a:ext>
            </a:extLst>
          </p:cNvPr>
          <p:cNvSpPr>
            <a:spLocks noGrp="1"/>
          </p:cNvSpPr>
          <p:nvPr>
            <p:ph type="title"/>
          </p:nvPr>
        </p:nvSpPr>
        <p:spPr/>
        <p:txBody>
          <a:bodyPr/>
          <a:lstStyle/>
          <a:p>
            <a:r>
              <a:rPr lang="en-US" dirty="0"/>
              <a:t>Agenda</a:t>
            </a:r>
          </a:p>
        </p:txBody>
      </p:sp>
      <p:sp>
        <p:nvSpPr>
          <p:cNvPr id="3" name="Slide Number Placeholder 2">
            <a:extLst>
              <a:ext uri="{FF2B5EF4-FFF2-40B4-BE49-F238E27FC236}">
                <a16:creationId xmlns:a16="http://schemas.microsoft.com/office/drawing/2014/main" id="{4B55310B-5533-01BA-01FE-D11349FA1014}"/>
              </a:ext>
            </a:extLst>
          </p:cNvPr>
          <p:cNvSpPr>
            <a:spLocks noGrp="1"/>
          </p:cNvSpPr>
          <p:nvPr>
            <p:ph type="sldNum" sz="quarter" idx="11"/>
          </p:nvPr>
        </p:nvSpPr>
        <p:spPr/>
        <p:txBody>
          <a:bodyPr/>
          <a:lstStyle/>
          <a:p>
            <a:fld id="{7C2970AF-A291-5743-8E35-23BDFBD6F832}" type="slidenum">
              <a:rPr lang="en-US" smtClean="0"/>
              <a:pPr/>
              <a:t>3</a:t>
            </a:fld>
            <a:endParaRPr lang="en-US" dirty="0"/>
          </a:p>
        </p:txBody>
      </p:sp>
      <p:sp>
        <p:nvSpPr>
          <p:cNvPr id="4" name="Text Placeholder 3">
            <a:extLst>
              <a:ext uri="{FF2B5EF4-FFF2-40B4-BE49-F238E27FC236}">
                <a16:creationId xmlns:a16="http://schemas.microsoft.com/office/drawing/2014/main" id="{025054FD-D95B-3F1D-7223-F6E07B20D364}"/>
              </a:ext>
            </a:extLst>
          </p:cNvPr>
          <p:cNvSpPr>
            <a:spLocks noGrp="1"/>
          </p:cNvSpPr>
          <p:nvPr>
            <p:ph type="body" sz="quarter" idx="12"/>
          </p:nvPr>
        </p:nvSpPr>
        <p:spPr/>
        <p:txBody>
          <a:bodyPr/>
          <a:lstStyle/>
          <a:p>
            <a:endParaRPr lang="en-US"/>
          </a:p>
        </p:txBody>
      </p:sp>
      <p:sp>
        <p:nvSpPr>
          <p:cNvPr id="5" name="Text Placeholder 4">
            <a:extLst>
              <a:ext uri="{FF2B5EF4-FFF2-40B4-BE49-F238E27FC236}">
                <a16:creationId xmlns:a16="http://schemas.microsoft.com/office/drawing/2014/main" id="{69DAC5A5-3774-D02F-2B65-FDB6DCEB988D}"/>
              </a:ext>
            </a:extLst>
          </p:cNvPr>
          <p:cNvSpPr>
            <a:spLocks noGrp="1"/>
          </p:cNvSpPr>
          <p:nvPr>
            <p:ph type="body" sz="quarter" idx="13"/>
          </p:nvPr>
        </p:nvSpPr>
        <p:spPr/>
        <p:txBody>
          <a:bodyPr/>
          <a:lstStyle/>
          <a:p>
            <a:r>
              <a:rPr lang="en-US" dirty="0"/>
              <a:t>NYC School Survey Overview</a:t>
            </a:r>
          </a:p>
        </p:txBody>
      </p:sp>
      <p:sp>
        <p:nvSpPr>
          <p:cNvPr id="6" name="Text Placeholder 5">
            <a:extLst>
              <a:ext uri="{FF2B5EF4-FFF2-40B4-BE49-F238E27FC236}">
                <a16:creationId xmlns:a16="http://schemas.microsoft.com/office/drawing/2014/main" id="{CA6D243D-E970-5CFE-B63A-493D358EE467}"/>
              </a:ext>
            </a:extLst>
          </p:cNvPr>
          <p:cNvSpPr>
            <a:spLocks noGrp="1"/>
          </p:cNvSpPr>
          <p:nvPr>
            <p:ph type="body" sz="quarter" idx="14"/>
          </p:nvPr>
        </p:nvSpPr>
        <p:spPr/>
        <p:txBody>
          <a:bodyPr/>
          <a:lstStyle/>
          <a:p>
            <a:endParaRPr lang="en-US"/>
          </a:p>
        </p:txBody>
      </p:sp>
      <p:sp>
        <p:nvSpPr>
          <p:cNvPr id="7" name="Text Placeholder 6">
            <a:extLst>
              <a:ext uri="{FF2B5EF4-FFF2-40B4-BE49-F238E27FC236}">
                <a16:creationId xmlns:a16="http://schemas.microsoft.com/office/drawing/2014/main" id="{A9ACEA84-B915-8C99-7172-3BA46DD363DC}"/>
              </a:ext>
            </a:extLst>
          </p:cNvPr>
          <p:cNvSpPr>
            <a:spLocks noGrp="1"/>
          </p:cNvSpPr>
          <p:nvPr>
            <p:ph type="body" sz="quarter" idx="15"/>
          </p:nvPr>
        </p:nvSpPr>
        <p:spPr/>
        <p:txBody>
          <a:bodyPr/>
          <a:lstStyle/>
          <a:p>
            <a:r>
              <a:rPr lang="en-US" dirty="0"/>
              <a:t>Who did we hear from?</a:t>
            </a:r>
          </a:p>
        </p:txBody>
      </p:sp>
      <p:sp>
        <p:nvSpPr>
          <p:cNvPr id="8" name="Text Placeholder 7">
            <a:extLst>
              <a:ext uri="{FF2B5EF4-FFF2-40B4-BE49-F238E27FC236}">
                <a16:creationId xmlns:a16="http://schemas.microsoft.com/office/drawing/2014/main" id="{1654464E-7163-2F6C-BEFB-C0A8508258B3}"/>
              </a:ext>
            </a:extLst>
          </p:cNvPr>
          <p:cNvSpPr>
            <a:spLocks noGrp="1"/>
          </p:cNvSpPr>
          <p:nvPr>
            <p:ph type="body" sz="quarter" idx="16"/>
          </p:nvPr>
        </p:nvSpPr>
        <p:spPr/>
        <p:txBody>
          <a:bodyPr/>
          <a:lstStyle/>
          <a:p>
            <a:endParaRPr lang="en-US"/>
          </a:p>
        </p:txBody>
      </p:sp>
      <p:sp>
        <p:nvSpPr>
          <p:cNvPr id="9" name="Text Placeholder 8">
            <a:extLst>
              <a:ext uri="{FF2B5EF4-FFF2-40B4-BE49-F238E27FC236}">
                <a16:creationId xmlns:a16="http://schemas.microsoft.com/office/drawing/2014/main" id="{F5C25834-6885-8A51-CC3E-DE7F3175BA57}"/>
              </a:ext>
            </a:extLst>
          </p:cNvPr>
          <p:cNvSpPr>
            <a:spLocks noGrp="1"/>
          </p:cNvSpPr>
          <p:nvPr>
            <p:ph type="body" sz="quarter" idx="17"/>
          </p:nvPr>
        </p:nvSpPr>
        <p:spPr/>
        <p:txBody>
          <a:bodyPr/>
          <a:lstStyle/>
          <a:p>
            <a:r>
              <a:rPr lang="en-US" dirty="0"/>
              <a:t>What are we proud of?</a:t>
            </a:r>
          </a:p>
        </p:txBody>
      </p:sp>
      <p:sp>
        <p:nvSpPr>
          <p:cNvPr id="10" name="Text Placeholder 9">
            <a:extLst>
              <a:ext uri="{FF2B5EF4-FFF2-40B4-BE49-F238E27FC236}">
                <a16:creationId xmlns:a16="http://schemas.microsoft.com/office/drawing/2014/main" id="{096F5B3B-4A5D-BAEC-E3D6-584DDD390F11}"/>
              </a:ext>
            </a:extLst>
          </p:cNvPr>
          <p:cNvSpPr>
            <a:spLocks noGrp="1"/>
          </p:cNvSpPr>
          <p:nvPr>
            <p:ph type="body" sz="quarter" idx="18"/>
          </p:nvPr>
        </p:nvSpPr>
        <p:spPr/>
        <p:txBody>
          <a:bodyPr/>
          <a:lstStyle/>
          <a:p>
            <a:endParaRPr lang="en-US"/>
          </a:p>
        </p:txBody>
      </p:sp>
      <p:sp>
        <p:nvSpPr>
          <p:cNvPr id="11" name="Text Placeholder 10">
            <a:extLst>
              <a:ext uri="{FF2B5EF4-FFF2-40B4-BE49-F238E27FC236}">
                <a16:creationId xmlns:a16="http://schemas.microsoft.com/office/drawing/2014/main" id="{E6CB6D41-2E64-48F5-59B3-32529C08DDFD}"/>
              </a:ext>
            </a:extLst>
          </p:cNvPr>
          <p:cNvSpPr>
            <a:spLocks noGrp="1"/>
          </p:cNvSpPr>
          <p:nvPr>
            <p:ph type="body" sz="quarter" idx="19"/>
          </p:nvPr>
        </p:nvSpPr>
        <p:spPr/>
        <p:txBody>
          <a:bodyPr/>
          <a:lstStyle/>
          <a:p>
            <a:r>
              <a:rPr lang="en-US" dirty="0"/>
              <a:t>Where did we see opportunities to improve?</a:t>
            </a:r>
          </a:p>
        </p:txBody>
      </p:sp>
      <p:sp>
        <p:nvSpPr>
          <p:cNvPr id="12" name="Text Placeholder 11">
            <a:extLst>
              <a:ext uri="{FF2B5EF4-FFF2-40B4-BE49-F238E27FC236}">
                <a16:creationId xmlns:a16="http://schemas.microsoft.com/office/drawing/2014/main" id="{6C6CC0BC-EB49-B0E0-0365-483CDEE86D1E}"/>
              </a:ext>
            </a:extLst>
          </p:cNvPr>
          <p:cNvSpPr>
            <a:spLocks noGrp="1"/>
          </p:cNvSpPr>
          <p:nvPr>
            <p:ph type="body" sz="quarter" idx="20"/>
          </p:nvPr>
        </p:nvSpPr>
        <p:spPr/>
        <p:txBody>
          <a:bodyPr/>
          <a:lstStyle/>
          <a:p>
            <a:endParaRPr lang="en-US"/>
          </a:p>
        </p:txBody>
      </p:sp>
      <p:sp>
        <p:nvSpPr>
          <p:cNvPr id="13" name="Text Placeholder 12">
            <a:extLst>
              <a:ext uri="{FF2B5EF4-FFF2-40B4-BE49-F238E27FC236}">
                <a16:creationId xmlns:a16="http://schemas.microsoft.com/office/drawing/2014/main" id="{B8AA3B6E-0D97-F99E-A689-6570F97BCB21}"/>
              </a:ext>
            </a:extLst>
          </p:cNvPr>
          <p:cNvSpPr>
            <a:spLocks noGrp="1"/>
          </p:cNvSpPr>
          <p:nvPr>
            <p:ph type="body" sz="quarter" idx="21"/>
          </p:nvPr>
        </p:nvSpPr>
        <p:spPr/>
        <p:txBody>
          <a:bodyPr/>
          <a:lstStyle/>
          <a:p>
            <a:r>
              <a:rPr lang="en-US" dirty="0"/>
              <a:t>How have we used family feedback in previous years?</a:t>
            </a:r>
          </a:p>
        </p:txBody>
      </p:sp>
      <p:sp>
        <p:nvSpPr>
          <p:cNvPr id="14" name="Footer Placeholder 13">
            <a:extLst>
              <a:ext uri="{FF2B5EF4-FFF2-40B4-BE49-F238E27FC236}">
                <a16:creationId xmlns:a16="http://schemas.microsoft.com/office/drawing/2014/main" id="{11241A0C-00A4-19B5-A19D-5341B29536A2}"/>
              </a:ext>
            </a:extLst>
          </p:cNvPr>
          <p:cNvSpPr>
            <a:spLocks noGrp="1"/>
          </p:cNvSpPr>
          <p:nvPr>
            <p:ph type="ftr" sz="quarter" idx="3"/>
          </p:nvPr>
        </p:nvSpPr>
        <p:spPr/>
        <p:txBody>
          <a:bodyPr/>
          <a:lstStyle/>
          <a:p>
            <a:r>
              <a:rPr lang="en-US"/>
              <a:t>/nycschools</a:t>
            </a:r>
            <a:endParaRPr lang="en-US" dirty="0"/>
          </a:p>
        </p:txBody>
      </p:sp>
      <p:sp>
        <p:nvSpPr>
          <p:cNvPr id="15" name="Text Placeholder 14">
            <a:extLst>
              <a:ext uri="{FF2B5EF4-FFF2-40B4-BE49-F238E27FC236}">
                <a16:creationId xmlns:a16="http://schemas.microsoft.com/office/drawing/2014/main" id="{B031AD5D-4748-ACA2-9DD2-0871BBF3E166}"/>
              </a:ext>
            </a:extLst>
          </p:cNvPr>
          <p:cNvSpPr>
            <a:spLocks noGrp="1"/>
          </p:cNvSpPr>
          <p:nvPr>
            <p:ph type="body" sz="quarter" idx="22"/>
          </p:nvPr>
        </p:nvSpPr>
        <p:spPr/>
        <p:txBody>
          <a:bodyPr/>
          <a:lstStyle/>
          <a:p>
            <a:endParaRPr lang="en-US"/>
          </a:p>
        </p:txBody>
      </p:sp>
      <p:sp>
        <p:nvSpPr>
          <p:cNvPr id="16" name="Text Placeholder 15">
            <a:extLst>
              <a:ext uri="{FF2B5EF4-FFF2-40B4-BE49-F238E27FC236}">
                <a16:creationId xmlns:a16="http://schemas.microsoft.com/office/drawing/2014/main" id="{869B657A-8408-3632-181B-B43655EAA04B}"/>
              </a:ext>
            </a:extLst>
          </p:cNvPr>
          <p:cNvSpPr>
            <a:spLocks noGrp="1"/>
          </p:cNvSpPr>
          <p:nvPr>
            <p:ph type="body" sz="quarter" idx="23"/>
          </p:nvPr>
        </p:nvSpPr>
        <p:spPr>
          <a:xfrm>
            <a:off x="4340151" y="5368218"/>
            <a:ext cx="662604" cy="732943"/>
          </a:xfrm>
        </p:spPr>
        <p:txBody>
          <a:bodyPr/>
          <a:lstStyle/>
          <a:p>
            <a:endParaRPr lang="en-US" dirty="0"/>
          </a:p>
        </p:txBody>
      </p:sp>
      <p:sp>
        <p:nvSpPr>
          <p:cNvPr id="17" name="Text Placeholder 16">
            <a:extLst>
              <a:ext uri="{FF2B5EF4-FFF2-40B4-BE49-F238E27FC236}">
                <a16:creationId xmlns:a16="http://schemas.microsoft.com/office/drawing/2014/main" id="{61F5AE93-2F2B-37D8-BD57-D7E595C77F6A}"/>
              </a:ext>
            </a:extLst>
          </p:cNvPr>
          <p:cNvSpPr>
            <a:spLocks noGrp="1"/>
          </p:cNvSpPr>
          <p:nvPr>
            <p:ph type="body" sz="quarter" idx="24"/>
          </p:nvPr>
        </p:nvSpPr>
        <p:spPr/>
        <p:txBody>
          <a:bodyPr/>
          <a:lstStyle/>
          <a:p>
            <a:r>
              <a:rPr lang="en-US" dirty="0"/>
              <a:t>What do we do next at our school?</a:t>
            </a:r>
          </a:p>
        </p:txBody>
      </p:sp>
      <p:sp>
        <p:nvSpPr>
          <p:cNvPr id="18" name="Text Placeholder 17">
            <a:extLst>
              <a:ext uri="{FF2B5EF4-FFF2-40B4-BE49-F238E27FC236}">
                <a16:creationId xmlns:a16="http://schemas.microsoft.com/office/drawing/2014/main" id="{102234A4-53CD-EE8A-5D6F-F15B573A6B6A}"/>
              </a:ext>
            </a:extLst>
          </p:cNvPr>
          <p:cNvSpPr>
            <a:spLocks noGrp="1"/>
          </p:cNvSpPr>
          <p:nvPr>
            <p:ph type="body" sz="quarter" idx="25"/>
          </p:nvPr>
        </p:nvSpPr>
        <p:spPr/>
        <p:txBody>
          <a:bodyPr/>
          <a:lstStyle/>
          <a:p>
            <a:r>
              <a:rPr lang="en-US" dirty="0"/>
              <a:t>Continue sharing your voice!</a:t>
            </a:r>
          </a:p>
        </p:txBody>
      </p:sp>
    </p:spTree>
    <p:extLst>
      <p:ext uri="{BB962C8B-B14F-4D97-AF65-F5344CB8AC3E}">
        <p14:creationId xmlns:p14="http://schemas.microsoft.com/office/powerpoint/2010/main" val="36972724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A6792930-59B0-7952-825F-E8272A38E5F2}"/>
              </a:ext>
            </a:extLst>
          </p:cNvPr>
          <p:cNvSpPr>
            <a:spLocks noGrp="1"/>
          </p:cNvSpPr>
          <p:nvPr>
            <p:ph type="ftr" sz="quarter" idx="3"/>
          </p:nvPr>
        </p:nvSpPr>
        <p:spPr>
          <a:xfrm>
            <a:off x="6394174" y="6188640"/>
            <a:ext cx="4330148" cy="365125"/>
          </a:xfrm>
        </p:spPr>
        <p:txBody>
          <a:bodyPr anchor="ctr">
            <a:normAutofit/>
          </a:bodyPr>
          <a:lstStyle/>
          <a:p>
            <a:pPr>
              <a:spcAft>
                <a:spcPts val="600"/>
              </a:spcAft>
            </a:pPr>
            <a:r>
              <a:rPr lang="en-US"/>
              <a:t>/nycschools</a:t>
            </a:r>
          </a:p>
        </p:txBody>
      </p:sp>
      <p:sp>
        <p:nvSpPr>
          <p:cNvPr id="4" name="Slide Number Placeholder 3">
            <a:extLst>
              <a:ext uri="{FF2B5EF4-FFF2-40B4-BE49-F238E27FC236}">
                <a16:creationId xmlns:a16="http://schemas.microsoft.com/office/drawing/2014/main" id="{755F5B6C-5770-FF40-F104-7125C7A50FE7}"/>
              </a:ext>
            </a:extLst>
          </p:cNvPr>
          <p:cNvSpPr>
            <a:spLocks noGrp="1"/>
          </p:cNvSpPr>
          <p:nvPr>
            <p:ph type="sldNum" sz="quarter" idx="4"/>
          </p:nvPr>
        </p:nvSpPr>
        <p:spPr>
          <a:xfrm>
            <a:off x="10889975" y="6198579"/>
            <a:ext cx="463826" cy="365125"/>
          </a:xfrm>
        </p:spPr>
        <p:txBody>
          <a:bodyPr anchor="ctr">
            <a:normAutofit/>
          </a:bodyPr>
          <a:lstStyle/>
          <a:p>
            <a:pPr>
              <a:spcAft>
                <a:spcPts val="600"/>
              </a:spcAft>
            </a:pPr>
            <a:fld id="{7C2970AF-A291-5743-8E35-23BDFBD6F832}" type="slidenum">
              <a:rPr lang="en-US" smtClean="0"/>
              <a:pPr>
                <a:spcAft>
                  <a:spcPts val="600"/>
                </a:spcAft>
              </a:pPr>
              <a:t>4</a:t>
            </a:fld>
            <a:endParaRPr lang="en-US"/>
          </a:p>
        </p:txBody>
      </p:sp>
      <p:pic>
        <p:nvPicPr>
          <p:cNvPr id="8" name="Picture 6" descr="A green line drawing of a notepad and a pencil&#10;&#10;Description automatically generated">
            <a:extLst>
              <a:ext uri="{FF2B5EF4-FFF2-40B4-BE49-F238E27FC236}">
                <a16:creationId xmlns:a16="http://schemas.microsoft.com/office/drawing/2014/main" id="{AF2F8542-232D-8C48-5052-18ABD39E6E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7533" r="-1" b="4476"/>
          <a:stretch/>
        </p:blipFill>
        <p:spPr bwMode="auto">
          <a:xfrm>
            <a:off x="805692" y="654741"/>
            <a:ext cx="3168613" cy="3170318"/>
          </a:xfrm>
          <a:prstGeom prst="rect">
            <a:avLst/>
          </a:prstGeom>
          <a:ln w="38100" cap="sq">
            <a:no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7" name="Text Placeholder 6">
            <a:extLst>
              <a:ext uri="{FF2B5EF4-FFF2-40B4-BE49-F238E27FC236}">
                <a16:creationId xmlns:a16="http://schemas.microsoft.com/office/drawing/2014/main" id="{E80C43D8-2EFC-3E5D-B4B4-8F09F334DA5F}"/>
              </a:ext>
            </a:extLst>
          </p:cNvPr>
          <p:cNvSpPr>
            <a:spLocks noGrp="1"/>
          </p:cNvSpPr>
          <p:nvPr>
            <p:ph type="body" sz="quarter" idx="11"/>
          </p:nvPr>
        </p:nvSpPr>
        <p:spPr>
          <a:xfrm>
            <a:off x="805693" y="3910988"/>
            <a:ext cx="3168612" cy="2038120"/>
          </a:xfrm>
        </p:spPr>
        <p:txBody>
          <a:bodyPr vert="horz" lIns="91440" tIns="45720" rIns="91440" bIns="45720" rtlCol="0" anchor="t">
            <a:noAutofit/>
          </a:bodyPr>
          <a:lstStyle/>
          <a:p>
            <a:r>
              <a:rPr lang="en-US" sz="2400" b="0" dirty="0">
                <a:solidFill>
                  <a:schemeClr val="bg2">
                    <a:lumMod val="25000"/>
                  </a:schemeClr>
                </a:solidFill>
                <a:latin typeface="+mn-lt"/>
                <a:cs typeface="Arial"/>
              </a:rPr>
              <a:t>Each year, families, teachers, and students in grades 6-12 take the NYC School Survey. </a:t>
            </a:r>
          </a:p>
        </p:txBody>
      </p:sp>
      <p:pic>
        <p:nvPicPr>
          <p:cNvPr id="9" name="Picture 7" descr="A green light bulb above a building&#10;&#10;Description automatically generated">
            <a:extLst>
              <a:ext uri="{FF2B5EF4-FFF2-40B4-BE49-F238E27FC236}">
                <a16:creationId xmlns:a16="http://schemas.microsoft.com/office/drawing/2014/main" id="{F60A726C-60ED-2AF7-B0CA-D5380ADFB7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94" r="1986" b="-3"/>
          <a:stretch/>
        </p:blipFill>
        <p:spPr bwMode="auto">
          <a:xfrm>
            <a:off x="4492424" y="654741"/>
            <a:ext cx="3172968" cy="3172968"/>
          </a:xfrm>
          <a:prstGeom prst="rect">
            <a:avLst/>
          </a:prstGeom>
          <a:ln w="38100" cap="sq">
            <a:no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 name="Picture 8" descr="A green graph and a black background&#10;&#10;Description automatically generated with medium confidence">
            <a:extLst>
              <a:ext uri="{FF2B5EF4-FFF2-40B4-BE49-F238E27FC236}">
                <a16:creationId xmlns:a16="http://schemas.microsoft.com/office/drawing/2014/main" id="{BEE5087E-2433-38B5-07BE-411A200855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8074" r="18577"/>
          <a:stretch/>
        </p:blipFill>
        <p:spPr bwMode="auto">
          <a:xfrm>
            <a:off x="8141479" y="654741"/>
            <a:ext cx="3172968" cy="3172968"/>
          </a:xfrm>
          <a:prstGeom prst="rect">
            <a:avLst/>
          </a:prstGeom>
          <a:ln w="38100" cap="sq">
            <a:no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36" name="Text Placeholder 6">
            <a:extLst>
              <a:ext uri="{FF2B5EF4-FFF2-40B4-BE49-F238E27FC236}">
                <a16:creationId xmlns:a16="http://schemas.microsoft.com/office/drawing/2014/main" id="{C91E7427-801A-4197-83CD-7213B9AC162C}"/>
              </a:ext>
            </a:extLst>
          </p:cNvPr>
          <p:cNvSpPr txBox="1">
            <a:spLocks/>
          </p:cNvSpPr>
          <p:nvPr/>
        </p:nvSpPr>
        <p:spPr>
          <a:xfrm>
            <a:off x="4511694" y="3935228"/>
            <a:ext cx="3168612" cy="2038120"/>
          </a:xfrm>
          <a:prstGeom prst="rect">
            <a:avLst/>
          </a:prstGeom>
        </p:spPr>
        <p:txBody>
          <a:bodyPr vert="horz" lIns="91440" tIns="45720" rIns="91440" bIns="45720" rtlCol="0">
            <a:noAutofit/>
          </a:bodyPr>
          <a:lstStyle>
            <a:lvl1pPr marL="0" indent="0" algn="ctr" defTabSz="914400" rtl="0" eaLnBrk="1" latinLnBrk="0" hangingPunct="1">
              <a:lnSpc>
                <a:spcPct val="100000"/>
              </a:lnSpc>
              <a:spcBef>
                <a:spcPts val="1000"/>
              </a:spcBef>
              <a:buFont typeface="Arial" panose="020B0604020202020204" pitchFamily="34" charset="0"/>
              <a:buNone/>
              <a:defRPr sz="1400" b="1" i="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0" i="0" u="none" strike="noStrike" dirty="0">
                <a:solidFill>
                  <a:schemeClr val="bg2">
                    <a:lumMod val="25000"/>
                  </a:schemeClr>
                </a:solidFill>
                <a:effectLst/>
                <a:latin typeface="+mj-lt"/>
              </a:rPr>
              <a:t>We use feedback from the survey to reflect on and improve our school. </a:t>
            </a:r>
            <a:r>
              <a:rPr lang="en-US" sz="2400" b="0" i="0" dirty="0">
                <a:solidFill>
                  <a:schemeClr val="bg2">
                    <a:lumMod val="25000"/>
                  </a:schemeClr>
                </a:solidFill>
                <a:effectLst/>
                <a:latin typeface="+mj-lt"/>
              </a:rPr>
              <a:t>​</a:t>
            </a:r>
            <a:endParaRPr lang="en-US" sz="2400" dirty="0">
              <a:solidFill>
                <a:schemeClr val="bg2">
                  <a:lumMod val="25000"/>
                </a:schemeClr>
              </a:solidFill>
              <a:latin typeface="+mj-lt"/>
            </a:endParaRPr>
          </a:p>
        </p:txBody>
      </p:sp>
      <p:sp>
        <p:nvSpPr>
          <p:cNvPr id="37" name="Text Placeholder 6">
            <a:extLst>
              <a:ext uri="{FF2B5EF4-FFF2-40B4-BE49-F238E27FC236}">
                <a16:creationId xmlns:a16="http://schemas.microsoft.com/office/drawing/2014/main" id="{F15AEA13-58DF-CFE9-0F40-01117DE0A355}"/>
              </a:ext>
            </a:extLst>
          </p:cNvPr>
          <p:cNvSpPr txBox="1">
            <a:spLocks/>
          </p:cNvSpPr>
          <p:nvPr/>
        </p:nvSpPr>
        <p:spPr>
          <a:xfrm>
            <a:off x="8436710" y="3910988"/>
            <a:ext cx="3168612" cy="2038120"/>
          </a:xfrm>
          <a:prstGeom prst="rect">
            <a:avLst/>
          </a:prstGeom>
        </p:spPr>
        <p:txBody>
          <a:bodyPr vert="horz" lIns="91440" tIns="45720" rIns="91440" bIns="45720" rtlCol="0">
            <a:noAutofit/>
          </a:bodyPr>
          <a:lstStyle>
            <a:lvl1pPr marL="0" indent="0" algn="ctr" defTabSz="914400" rtl="0" eaLnBrk="1" latinLnBrk="0" hangingPunct="1">
              <a:lnSpc>
                <a:spcPct val="100000"/>
              </a:lnSpc>
              <a:spcBef>
                <a:spcPts val="1000"/>
              </a:spcBef>
              <a:buFont typeface="Arial" panose="020B0604020202020204" pitchFamily="34" charset="0"/>
              <a:buNone/>
              <a:defRPr sz="1400" b="1" i="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4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0" i="0" u="none" strike="noStrike" dirty="0">
                <a:solidFill>
                  <a:schemeClr val="bg2">
                    <a:lumMod val="25000"/>
                  </a:schemeClr>
                </a:solidFill>
                <a:effectLst/>
                <a:latin typeface="Calibri" panose="020F0502020204030204" pitchFamily="34" charset="0"/>
              </a:rPr>
              <a:t>Results from the survey are available online. To see our school's report, </a:t>
            </a:r>
            <a:r>
              <a:rPr lang="en-US" sz="2400" b="0" i="0" u="sng" strike="noStrike" dirty="0">
                <a:solidFill>
                  <a:srgbClr val="003365"/>
                </a:solidFill>
                <a:effectLst/>
                <a:latin typeface="Calibri" panose="020F0502020204030204" pitchFamily="34" charset="0"/>
                <a:hlinkClick r:id="rId6">
                  <a:extLst>
                    <a:ext uri="{A12FA001-AC4F-418D-AE19-62706E023703}">
                      <ahyp:hlinkClr xmlns:ahyp="http://schemas.microsoft.com/office/drawing/2018/hyperlinkcolor" val="tx"/>
                    </a:ext>
                  </a:extLst>
                </a:hlinkClick>
              </a:rPr>
              <a:t>click here</a:t>
            </a:r>
            <a:r>
              <a:rPr lang="en-US" sz="2400" b="0" i="0" u="none" strike="noStrike" dirty="0">
                <a:solidFill>
                  <a:schemeClr val="bg2">
                    <a:lumMod val="25000"/>
                  </a:schemeClr>
                </a:solidFill>
                <a:effectLst/>
                <a:latin typeface="Calibri" panose="020F0502020204030204" pitchFamily="34" charset="0"/>
              </a:rPr>
              <a:t>.</a:t>
            </a:r>
            <a:endParaRPr lang="en-US" sz="2400" dirty="0">
              <a:solidFill>
                <a:schemeClr val="bg2">
                  <a:lumMod val="25000"/>
                </a:schemeClr>
              </a:solidFill>
            </a:endParaRPr>
          </a:p>
        </p:txBody>
      </p:sp>
    </p:spTree>
    <p:extLst>
      <p:ext uri="{BB962C8B-B14F-4D97-AF65-F5344CB8AC3E}">
        <p14:creationId xmlns:p14="http://schemas.microsoft.com/office/powerpoint/2010/main" val="10957035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E4D76-9D44-9699-6AAB-7CAA30DF73EC}"/>
              </a:ext>
            </a:extLst>
          </p:cNvPr>
          <p:cNvSpPr>
            <a:spLocks noGrp="1"/>
          </p:cNvSpPr>
          <p:nvPr>
            <p:ph type="title"/>
          </p:nvPr>
        </p:nvSpPr>
        <p:spPr/>
        <p:txBody>
          <a:bodyPr/>
          <a:lstStyle/>
          <a:p>
            <a:r>
              <a:rPr lang="en-US" dirty="0"/>
              <a:t>Who did we hear from?</a:t>
            </a:r>
          </a:p>
        </p:txBody>
      </p:sp>
      <p:sp>
        <p:nvSpPr>
          <p:cNvPr id="4" name="Footer Placeholder 3">
            <a:extLst>
              <a:ext uri="{FF2B5EF4-FFF2-40B4-BE49-F238E27FC236}">
                <a16:creationId xmlns:a16="http://schemas.microsoft.com/office/drawing/2014/main" id="{4C65CE7A-F601-852B-3E33-DD22A8540C7C}"/>
              </a:ext>
            </a:extLst>
          </p:cNvPr>
          <p:cNvSpPr>
            <a:spLocks noGrp="1"/>
          </p:cNvSpPr>
          <p:nvPr>
            <p:ph type="ftr" sz="quarter" idx="3"/>
          </p:nvPr>
        </p:nvSpPr>
        <p:spPr/>
        <p:txBody>
          <a:bodyPr/>
          <a:lstStyle/>
          <a:p>
            <a:r>
              <a:rPr lang="en-US"/>
              <a:t>/nycschools</a:t>
            </a:r>
            <a:endParaRPr lang="en-US" dirty="0"/>
          </a:p>
        </p:txBody>
      </p:sp>
      <p:sp>
        <p:nvSpPr>
          <p:cNvPr id="5" name="Slide Number Placeholder 4">
            <a:extLst>
              <a:ext uri="{FF2B5EF4-FFF2-40B4-BE49-F238E27FC236}">
                <a16:creationId xmlns:a16="http://schemas.microsoft.com/office/drawing/2014/main" id="{69005DF6-5C12-E37A-0C56-DAEB3CA07BB7}"/>
              </a:ext>
            </a:extLst>
          </p:cNvPr>
          <p:cNvSpPr>
            <a:spLocks noGrp="1"/>
          </p:cNvSpPr>
          <p:nvPr>
            <p:ph type="sldNum" sz="quarter" idx="4"/>
          </p:nvPr>
        </p:nvSpPr>
        <p:spPr/>
        <p:txBody>
          <a:bodyPr/>
          <a:lstStyle/>
          <a:p>
            <a:fld id="{7C2970AF-A291-5743-8E35-23BDFBD6F832}" type="slidenum">
              <a:rPr lang="en-US" smtClean="0"/>
              <a:pPr/>
              <a:t>5</a:t>
            </a:fld>
            <a:endParaRPr lang="en-US" dirty="0"/>
          </a:p>
        </p:txBody>
      </p:sp>
      <p:graphicFrame>
        <p:nvGraphicFramePr>
          <p:cNvPr id="7" name="Table 6">
            <a:extLst>
              <a:ext uri="{FF2B5EF4-FFF2-40B4-BE49-F238E27FC236}">
                <a16:creationId xmlns:a16="http://schemas.microsoft.com/office/drawing/2014/main" id="{42319B3B-1EA9-6908-037F-303470907A96}"/>
              </a:ext>
            </a:extLst>
          </p:cNvPr>
          <p:cNvGraphicFramePr>
            <a:graphicFrameLocks noGrp="1"/>
          </p:cNvGraphicFramePr>
          <p:nvPr>
            <p:extLst>
              <p:ext uri="{D42A27DB-BD31-4B8C-83A1-F6EECF244321}">
                <p14:modId xmlns:p14="http://schemas.microsoft.com/office/powerpoint/2010/main" val="170021542"/>
              </p:ext>
            </p:extLst>
          </p:nvPr>
        </p:nvGraphicFramePr>
        <p:xfrm>
          <a:off x="1832861" y="2113003"/>
          <a:ext cx="8346726" cy="3880173"/>
        </p:xfrm>
        <a:graphic>
          <a:graphicData uri="http://schemas.openxmlformats.org/drawingml/2006/table">
            <a:tbl>
              <a:tblPr/>
              <a:tblGrid>
                <a:gridCol w="2782242">
                  <a:extLst>
                    <a:ext uri="{9D8B030D-6E8A-4147-A177-3AD203B41FA5}">
                      <a16:colId xmlns:a16="http://schemas.microsoft.com/office/drawing/2014/main" val="816089723"/>
                    </a:ext>
                  </a:extLst>
                </a:gridCol>
                <a:gridCol w="2782242">
                  <a:extLst>
                    <a:ext uri="{9D8B030D-6E8A-4147-A177-3AD203B41FA5}">
                      <a16:colId xmlns:a16="http://schemas.microsoft.com/office/drawing/2014/main" val="297758017"/>
                    </a:ext>
                  </a:extLst>
                </a:gridCol>
                <a:gridCol w="2782242">
                  <a:extLst>
                    <a:ext uri="{9D8B030D-6E8A-4147-A177-3AD203B41FA5}">
                      <a16:colId xmlns:a16="http://schemas.microsoft.com/office/drawing/2014/main" val="4069070182"/>
                    </a:ext>
                  </a:extLst>
                </a:gridCol>
              </a:tblGrid>
              <a:tr h="769875">
                <a:tc>
                  <a:txBody>
                    <a:bodyPr/>
                    <a:lstStyle/>
                    <a:p>
                      <a:pPr algn="ctr" fontAlgn="base"/>
                      <a:r>
                        <a:rPr lang="en-US" sz="2800" b="1" i="0" dirty="0">
                          <a:solidFill>
                            <a:srgbClr val="666666"/>
                          </a:solidFill>
                          <a:effectLst/>
                          <a:latin typeface="Arial" panose="020B0604020202020204" pitchFamily="34" charset="0"/>
                        </a:rPr>
                        <a:t>​</a:t>
                      </a:r>
                      <a:r>
                        <a:rPr lang="en-US" sz="2800" b="1" i="0" dirty="0">
                          <a:solidFill>
                            <a:srgbClr val="000000"/>
                          </a:solidFill>
                          <a:effectLst/>
                          <a:latin typeface="Arial" panose="020B0604020202020204" pitchFamily="34" charset="0"/>
                        </a:rPr>
                        <a:t>​</a:t>
                      </a:r>
                      <a:endParaRPr lang="en-US" b="1" i="0" dirty="0">
                        <a:solidFill>
                          <a:srgbClr val="666666"/>
                        </a:solidFill>
                        <a:effectLst/>
                      </a:endParaRPr>
                    </a:p>
                  </a:txBody>
                  <a:tcPr anchor="ctr">
                    <a:lnL w="10363" cap="flat" cmpd="sng" algn="ctr">
                      <a:solidFill>
                        <a:srgbClr val="565656"/>
                      </a:solidFill>
                      <a:prstDash val="solid"/>
                      <a:round/>
                      <a:headEnd type="none" w="med" len="med"/>
                      <a:tailEnd type="none" w="med" len="med"/>
                    </a:lnL>
                    <a:lnR w="10363" cap="flat" cmpd="sng" algn="ctr">
                      <a:solidFill>
                        <a:srgbClr val="565656"/>
                      </a:solidFill>
                      <a:prstDash val="solid"/>
                      <a:round/>
                      <a:headEnd type="none" w="med" len="med"/>
                      <a:tailEnd type="none" w="med" len="med"/>
                    </a:lnR>
                    <a:lnT w="10363" cap="flat" cmpd="sng" algn="ctr">
                      <a:solidFill>
                        <a:srgbClr val="565656"/>
                      </a:solidFill>
                      <a:prstDash val="solid"/>
                      <a:round/>
                      <a:headEnd type="none" w="med" len="med"/>
                      <a:tailEnd type="none" w="med" len="med"/>
                    </a:lnT>
                    <a:lnB w="10363" cap="flat" cmpd="sng" algn="ctr">
                      <a:solidFill>
                        <a:srgbClr val="565656"/>
                      </a:solidFill>
                      <a:prstDash val="solid"/>
                      <a:round/>
                      <a:headEnd type="none" w="med" len="med"/>
                      <a:tailEnd type="none" w="med" len="med"/>
                    </a:lnB>
                    <a:noFill/>
                  </a:tcPr>
                </a:tc>
                <a:tc>
                  <a:txBody>
                    <a:bodyPr/>
                    <a:lstStyle/>
                    <a:p>
                      <a:pPr algn="ctr" fontAlgn="base"/>
                      <a:r>
                        <a:rPr lang="en-US" sz="2800" b="1" i="0" dirty="0">
                          <a:solidFill>
                            <a:srgbClr val="666666"/>
                          </a:solidFill>
                          <a:effectLst/>
                          <a:latin typeface="Arial" panose="020B0604020202020204" pitchFamily="34" charset="0"/>
                        </a:rPr>
                        <a:t>2023</a:t>
                      </a:r>
                      <a:endParaRPr lang="en-US" b="1" i="0" dirty="0">
                        <a:solidFill>
                          <a:srgbClr val="666666"/>
                        </a:solidFill>
                        <a:effectLst/>
                      </a:endParaRPr>
                    </a:p>
                  </a:txBody>
                  <a:tcPr anchor="ctr">
                    <a:lnL w="10363" cap="flat" cmpd="sng" algn="ctr">
                      <a:solidFill>
                        <a:srgbClr val="565656"/>
                      </a:solidFill>
                      <a:prstDash val="solid"/>
                      <a:round/>
                      <a:headEnd type="none" w="med" len="med"/>
                      <a:tailEnd type="none" w="med" len="med"/>
                    </a:lnL>
                    <a:lnR w="10363" cap="flat" cmpd="sng" algn="ctr">
                      <a:solidFill>
                        <a:srgbClr val="565656"/>
                      </a:solidFill>
                      <a:prstDash val="solid"/>
                      <a:round/>
                      <a:headEnd type="none" w="med" len="med"/>
                      <a:tailEnd type="none" w="med" len="med"/>
                    </a:lnR>
                    <a:lnT w="10363" cap="flat" cmpd="sng" algn="ctr">
                      <a:solidFill>
                        <a:srgbClr val="565656"/>
                      </a:solidFill>
                      <a:prstDash val="solid"/>
                      <a:round/>
                      <a:headEnd type="none" w="med" len="med"/>
                      <a:tailEnd type="none" w="med" len="med"/>
                    </a:lnT>
                    <a:lnB w="10363" cap="flat" cmpd="sng" algn="ctr">
                      <a:solidFill>
                        <a:srgbClr val="565656"/>
                      </a:solidFill>
                      <a:prstDash val="solid"/>
                      <a:round/>
                      <a:headEnd type="none" w="med" len="med"/>
                      <a:tailEnd type="none" w="med" len="med"/>
                    </a:lnB>
                    <a:noFill/>
                  </a:tcPr>
                </a:tc>
                <a:tc>
                  <a:txBody>
                    <a:bodyPr/>
                    <a:lstStyle/>
                    <a:p>
                      <a:pPr algn="ctr" fontAlgn="base"/>
                      <a:r>
                        <a:rPr lang="en-US" sz="2800" b="1" i="0" dirty="0">
                          <a:solidFill>
                            <a:srgbClr val="666666"/>
                          </a:solidFill>
                          <a:effectLst/>
                          <a:latin typeface="Arial" panose="020B0604020202020204" pitchFamily="34" charset="0"/>
                        </a:rPr>
                        <a:t>2024</a:t>
                      </a:r>
                      <a:r>
                        <a:rPr lang="en-US" sz="2800" b="1" i="0" dirty="0">
                          <a:solidFill>
                            <a:srgbClr val="000000"/>
                          </a:solidFill>
                          <a:effectLst/>
                          <a:latin typeface="Arial" panose="020B0604020202020204" pitchFamily="34" charset="0"/>
                        </a:rPr>
                        <a:t>​</a:t>
                      </a:r>
                      <a:endParaRPr lang="en-US" b="1" i="0" dirty="0">
                        <a:solidFill>
                          <a:srgbClr val="666666"/>
                        </a:solidFill>
                        <a:effectLst/>
                      </a:endParaRPr>
                    </a:p>
                  </a:txBody>
                  <a:tcPr anchor="ctr">
                    <a:lnL w="10363" cap="flat" cmpd="sng" algn="ctr">
                      <a:solidFill>
                        <a:srgbClr val="565656"/>
                      </a:solidFill>
                      <a:prstDash val="solid"/>
                      <a:round/>
                      <a:headEnd type="none" w="med" len="med"/>
                      <a:tailEnd type="none" w="med" len="med"/>
                    </a:lnL>
                    <a:lnR w="10363" cap="flat" cmpd="sng" algn="ctr">
                      <a:solidFill>
                        <a:srgbClr val="565656"/>
                      </a:solidFill>
                      <a:prstDash val="solid"/>
                      <a:round/>
                      <a:headEnd type="none" w="med" len="med"/>
                      <a:tailEnd type="none" w="med" len="med"/>
                    </a:lnR>
                    <a:lnT w="10363" cap="flat" cmpd="sng" algn="ctr">
                      <a:solidFill>
                        <a:srgbClr val="565656"/>
                      </a:solidFill>
                      <a:prstDash val="solid"/>
                      <a:round/>
                      <a:headEnd type="none" w="med" len="med"/>
                      <a:tailEnd type="none" w="med" len="med"/>
                    </a:lnT>
                    <a:lnB w="10363" cap="flat" cmpd="sng" algn="ctr">
                      <a:solidFill>
                        <a:srgbClr val="565656"/>
                      </a:solidFill>
                      <a:prstDash val="solid"/>
                      <a:round/>
                      <a:headEnd type="none" w="med" len="med"/>
                      <a:tailEnd type="none" w="med" len="med"/>
                    </a:lnB>
                    <a:noFill/>
                  </a:tcPr>
                </a:tc>
                <a:extLst>
                  <a:ext uri="{0D108BD9-81ED-4DB2-BD59-A6C34878D82A}">
                    <a16:rowId xmlns:a16="http://schemas.microsoft.com/office/drawing/2014/main" val="3996032437"/>
                  </a:ext>
                </a:extLst>
              </a:tr>
              <a:tr h="1036766">
                <a:tc>
                  <a:txBody>
                    <a:bodyPr/>
                    <a:lstStyle/>
                    <a:p>
                      <a:pPr algn="ctr" fontAlgn="base"/>
                      <a:r>
                        <a:rPr lang="en-US" sz="2800" b="0" i="0" dirty="0">
                          <a:solidFill>
                            <a:srgbClr val="666666"/>
                          </a:solidFill>
                          <a:effectLst/>
                          <a:latin typeface="Arial" panose="020B0604020202020204" pitchFamily="34" charset="0"/>
                        </a:rPr>
                        <a:t>Students​</a:t>
                      </a:r>
                      <a:r>
                        <a:rPr lang="en-US" sz="2800" b="0" i="0" dirty="0">
                          <a:solidFill>
                            <a:srgbClr val="000000"/>
                          </a:solidFill>
                          <a:effectLst/>
                          <a:latin typeface="Arial" panose="020B0604020202020204" pitchFamily="34" charset="0"/>
                        </a:rPr>
                        <a:t>​</a:t>
                      </a:r>
                      <a:endParaRPr lang="en-US" b="0" i="0" dirty="0">
                        <a:solidFill>
                          <a:srgbClr val="666666"/>
                        </a:solidFill>
                        <a:effectLst/>
                      </a:endParaRPr>
                    </a:p>
                  </a:txBody>
                  <a:tcPr anchor="ctr">
                    <a:lnL w="10363" cap="flat" cmpd="sng" algn="ctr">
                      <a:solidFill>
                        <a:srgbClr val="565656"/>
                      </a:solidFill>
                      <a:prstDash val="solid"/>
                      <a:round/>
                      <a:headEnd type="none" w="med" len="med"/>
                      <a:tailEnd type="none" w="med" len="med"/>
                    </a:lnL>
                    <a:lnR w="10363" cap="flat" cmpd="sng" algn="ctr">
                      <a:solidFill>
                        <a:srgbClr val="565656"/>
                      </a:solidFill>
                      <a:prstDash val="solid"/>
                      <a:round/>
                      <a:headEnd type="none" w="med" len="med"/>
                      <a:tailEnd type="none" w="med" len="med"/>
                    </a:lnR>
                    <a:lnT w="10363" cap="flat" cmpd="sng" algn="ctr">
                      <a:solidFill>
                        <a:srgbClr val="565656"/>
                      </a:solidFill>
                      <a:prstDash val="solid"/>
                      <a:round/>
                      <a:headEnd type="none" w="med" len="med"/>
                      <a:tailEnd type="none" w="med" len="med"/>
                    </a:lnT>
                    <a:lnB w="10363" cap="flat" cmpd="sng" algn="ctr">
                      <a:solidFill>
                        <a:srgbClr val="565656"/>
                      </a:solidFill>
                      <a:prstDash val="solid"/>
                      <a:round/>
                      <a:headEnd type="none" w="med" len="med"/>
                      <a:tailEnd type="none" w="med" len="med"/>
                    </a:lnB>
                    <a:noFill/>
                  </a:tcPr>
                </a:tc>
                <a:tc>
                  <a:txBody>
                    <a:bodyPr/>
                    <a:lstStyle/>
                    <a:p>
                      <a:pPr algn="ctr" fontAlgn="base"/>
                      <a:r>
                        <a:rPr lang="en-US" sz="2800" b="0" i="0">
                          <a:solidFill>
                            <a:srgbClr val="666666"/>
                          </a:solidFill>
                          <a:effectLst/>
                          <a:latin typeface="Arial" panose="020B0604020202020204" pitchFamily="34" charset="0"/>
                        </a:rPr>
                        <a:t>XX%​</a:t>
                      </a:r>
                      <a:r>
                        <a:rPr lang="en-US" sz="2800" b="0" i="0">
                          <a:solidFill>
                            <a:srgbClr val="000000"/>
                          </a:solidFill>
                          <a:effectLst/>
                          <a:latin typeface="Arial" panose="020B0604020202020204" pitchFamily="34" charset="0"/>
                        </a:rPr>
                        <a:t>​</a:t>
                      </a:r>
                      <a:endParaRPr lang="en-US" b="0" i="0">
                        <a:solidFill>
                          <a:srgbClr val="666666"/>
                        </a:solidFill>
                        <a:effectLst/>
                      </a:endParaRPr>
                    </a:p>
                  </a:txBody>
                  <a:tcPr anchor="ctr">
                    <a:lnL w="10363" cap="flat" cmpd="sng" algn="ctr">
                      <a:solidFill>
                        <a:srgbClr val="565656"/>
                      </a:solidFill>
                      <a:prstDash val="solid"/>
                      <a:round/>
                      <a:headEnd type="none" w="med" len="med"/>
                      <a:tailEnd type="none" w="med" len="med"/>
                    </a:lnL>
                    <a:lnR w="10363" cap="flat" cmpd="sng" algn="ctr">
                      <a:solidFill>
                        <a:srgbClr val="565656"/>
                      </a:solidFill>
                      <a:prstDash val="solid"/>
                      <a:round/>
                      <a:headEnd type="none" w="med" len="med"/>
                      <a:tailEnd type="none" w="med" len="med"/>
                    </a:lnR>
                    <a:lnT w="10363" cap="flat" cmpd="sng" algn="ctr">
                      <a:solidFill>
                        <a:srgbClr val="565656"/>
                      </a:solidFill>
                      <a:prstDash val="solid"/>
                      <a:round/>
                      <a:headEnd type="none" w="med" len="med"/>
                      <a:tailEnd type="none" w="med" len="med"/>
                    </a:lnT>
                    <a:lnB w="10363" cap="flat" cmpd="sng" algn="ctr">
                      <a:solidFill>
                        <a:srgbClr val="565656"/>
                      </a:solidFill>
                      <a:prstDash val="solid"/>
                      <a:round/>
                      <a:headEnd type="none" w="med" len="med"/>
                      <a:tailEnd type="none" w="med" len="med"/>
                    </a:lnB>
                    <a:noFill/>
                  </a:tcPr>
                </a:tc>
                <a:tc>
                  <a:txBody>
                    <a:bodyPr/>
                    <a:lstStyle/>
                    <a:p>
                      <a:pPr algn="ctr" fontAlgn="base"/>
                      <a:r>
                        <a:rPr lang="en-US" sz="2800" b="0" i="0">
                          <a:solidFill>
                            <a:srgbClr val="666666"/>
                          </a:solidFill>
                          <a:effectLst/>
                          <a:latin typeface="Arial" panose="020B0604020202020204" pitchFamily="34" charset="0"/>
                        </a:rPr>
                        <a:t>XX%​</a:t>
                      </a:r>
                      <a:r>
                        <a:rPr lang="en-US" sz="2800" b="0" i="0">
                          <a:solidFill>
                            <a:srgbClr val="000000"/>
                          </a:solidFill>
                          <a:effectLst/>
                          <a:latin typeface="Arial" panose="020B0604020202020204" pitchFamily="34" charset="0"/>
                        </a:rPr>
                        <a:t>​</a:t>
                      </a:r>
                      <a:endParaRPr lang="en-US" b="0" i="0">
                        <a:solidFill>
                          <a:srgbClr val="666666"/>
                        </a:solidFill>
                        <a:effectLst/>
                      </a:endParaRPr>
                    </a:p>
                  </a:txBody>
                  <a:tcPr anchor="ctr">
                    <a:lnL w="10363" cap="flat" cmpd="sng" algn="ctr">
                      <a:solidFill>
                        <a:srgbClr val="565656"/>
                      </a:solidFill>
                      <a:prstDash val="solid"/>
                      <a:round/>
                      <a:headEnd type="none" w="med" len="med"/>
                      <a:tailEnd type="none" w="med" len="med"/>
                    </a:lnL>
                    <a:lnR w="10363" cap="flat" cmpd="sng" algn="ctr">
                      <a:solidFill>
                        <a:srgbClr val="565656"/>
                      </a:solidFill>
                      <a:prstDash val="solid"/>
                      <a:round/>
                      <a:headEnd type="none" w="med" len="med"/>
                      <a:tailEnd type="none" w="med" len="med"/>
                    </a:lnR>
                    <a:lnT w="10363" cap="flat" cmpd="sng" algn="ctr">
                      <a:solidFill>
                        <a:srgbClr val="565656"/>
                      </a:solidFill>
                      <a:prstDash val="solid"/>
                      <a:round/>
                      <a:headEnd type="none" w="med" len="med"/>
                      <a:tailEnd type="none" w="med" len="med"/>
                    </a:lnT>
                    <a:lnB w="10363" cap="flat" cmpd="sng" algn="ctr">
                      <a:solidFill>
                        <a:srgbClr val="565656"/>
                      </a:solidFill>
                      <a:prstDash val="solid"/>
                      <a:round/>
                      <a:headEnd type="none" w="med" len="med"/>
                      <a:tailEnd type="none" w="med" len="med"/>
                    </a:lnB>
                    <a:noFill/>
                  </a:tcPr>
                </a:tc>
                <a:extLst>
                  <a:ext uri="{0D108BD9-81ED-4DB2-BD59-A6C34878D82A}">
                    <a16:rowId xmlns:a16="http://schemas.microsoft.com/office/drawing/2014/main" val="2459878611"/>
                  </a:ext>
                </a:extLst>
              </a:tr>
              <a:tr h="1036766">
                <a:tc>
                  <a:txBody>
                    <a:bodyPr/>
                    <a:lstStyle/>
                    <a:p>
                      <a:pPr algn="ctr" fontAlgn="base"/>
                      <a:r>
                        <a:rPr lang="en-US" sz="2800" b="0" i="0">
                          <a:solidFill>
                            <a:srgbClr val="666666"/>
                          </a:solidFill>
                          <a:effectLst/>
                          <a:latin typeface="Arial" panose="020B0604020202020204" pitchFamily="34" charset="0"/>
                        </a:rPr>
                        <a:t>Families</a:t>
                      </a:r>
                      <a:r>
                        <a:rPr lang="en-US" sz="2800" b="0" i="0">
                          <a:solidFill>
                            <a:srgbClr val="000000"/>
                          </a:solidFill>
                          <a:effectLst/>
                          <a:latin typeface="Arial" panose="020B0604020202020204" pitchFamily="34" charset="0"/>
                        </a:rPr>
                        <a:t>​</a:t>
                      </a:r>
                      <a:endParaRPr lang="en-US" b="0" i="0">
                        <a:solidFill>
                          <a:srgbClr val="666666"/>
                        </a:solidFill>
                        <a:effectLst/>
                      </a:endParaRPr>
                    </a:p>
                  </a:txBody>
                  <a:tcPr anchor="ctr">
                    <a:lnL w="10363" cap="flat" cmpd="sng" algn="ctr">
                      <a:solidFill>
                        <a:srgbClr val="565656"/>
                      </a:solidFill>
                      <a:prstDash val="solid"/>
                      <a:round/>
                      <a:headEnd type="none" w="med" len="med"/>
                      <a:tailEnd type="none" w="med" len="med"/>
                    </a:lnL>
                    <a:lnR w="10363" cap="flat" cmpd="sng" algn="ctr">
                      <a:solidFill>
                        <a:srgbClr val="565656"/>
                      </a:solidFill>
                      <a:prstDash val="solid"/>
                      <a:round/>
                      <a:headEnd type="none" w="med" len="med"/>
                      <a:tailEnd type="none" w="med" len="med"/>
                    </a:lnR>
                    <a:lnT w="10363" cap="flat" cmpd="sng" algn="ctr">
                      <a:solidFill>
                        <a:srgbClr val="565656"/>
                      </a:solidFill>
                      <a:prstDash val="solid"/>
                      <a:round/>
                      <a:headEnd type="none" w="med" len="med"/>
                      <a:tailEnd type="none" w="med" len="med"/>
                    </a:lnT>
                    <a:lnB w="10363" cap="flat" cmpd="sng" algn="ctr">
                      <a:solidFill>
                        <a:srgbClr val="565656"/>
                      </a:solidFill>
                      <a:prstDash val="solid"/>
                      <a:round/>
                      <a:headEnd type="none" w="med" len="med"/>
                      <a:tailEnd type="none" w="med" len="med"/>
                    </a:lnB>
                    <a:noFill/>
                  </a:tcPr>
                </a:tc>
                <a:tc>
                  <a:txBody>
                    <a:bodyPr/>
                    <a:lstStyle/>
                    <a:p>
                      <a:pPr algn="ctr" fontAlgn="base"/>
                      <a:r>
                        <a:rPr lang="en-US" sz="2800" b="0" i="0">
                          <a:solidFill>
                            <a:srgbClr val="666666"/>
                          </a:solidFill>
                          <a:effectLst/>
                          <a:latin typeface="Arial" panose="020B0604020202020204" pitchFamily="34" charset="0"/>
                        </a:rPr>
                        <a:t>XX%​</a:t>
                      </a:r>
                      <a:r>
                        <a:rPr lang="en-US" sz="2800" b="0" i="0">
                          <a:solidFill>
                            <a:srgbClr val="000000"/>
                          </a:solidFill>
                          <a:effectLst/>
                          <a:latin typeface="Arial" panose="020B0604020202020204" pitchFamily="34" charset="0"/>
                        </a:rPr>
                        <a:t>​</a:t>
                      </a:r>
                      <a:endParaRPr lang="en-US" b="0" i="0">
                        <a:solidFill>
                          <a:srgbClr val="666666"/>
                        </a:solidFill>
                        <a:effectLst/>
                      </a:endParaRPr>
                    </a:p>
                  </a:txBody>
                  <a:tcPr anchor="ctr">
                    <a:lnL w="10363" cap="flat" cmpd="sng" algn="ctr">
                      <a:solidFill>
                        <a:srgbClr val="565656"/>
                      </a:solidFill>
                      <a:prstDash val="solid"/>
                      <a:round/>
                      <a:headEnd type="none" w="med" len="med"/>
                      <a:tailEnd type="none" w="med" len="med"/>
                    </a:lnL>
                    <a:lnR w="10363" cap="flat" cmpd="sng" algn="ctr">
                      <a:solidFill>
                        <a:srgbClr val="565656"/>
                      </a:solidFill>
                      <a:prstDash val="solid"/>
                      <a:round/>
                      <a:headEnd type="none" w="med" len="med"/>
                      <a:tailEnd type="none" w="med" len="med"/>
                    </a:lnR>
                    <a:lnT w="10363" cap="flat" cmpd="sng" algn="ctr">
                      <a:solidFill>
                        <a:srgbClr val="565656"/>
                      </a:solidFill>
                      <a:prstDash val="solid"/>
                      <a:round/>
                      <a:headEnd type="none" w="med" len="med"/>
                      <a:tailEnd type="none" w="med" len="med"/>
                    </a:lnT>
                    <a:lnB w="10363" cap="flat" cmpd="sng" algn="ctr">
                      <a:solidFill>
                        <a:srgbClr val="565656"/>
                      </a:solidFill>
                      <a:prstDash val="solid"/>
                      <a:round/>
                      <a:headEnd type="none" w="med" len="med"/>
                      <a:tailEnd type="none" w="med" len="med"/>
                    </a:lnB>
                    <a:noFill/>
                  </a:tcPr>
                </a:tc>
                <a:tc>
                  <a:txBody>
                    <a:bodyPr/>
                    <a:lstStyle/>
                    <a:p>
                      <a:pPr algn="ctr" fontAlgn="base"/>
                      <a:r>
                        <a:rPr lang="en-US" sz="2800" b="0" i="0">
                          <a:solidFill>
                            <a:srgbClr val="666666"/>
                          </a:solidFill>
                          <a:effectLst/>
                          <a:latin typeface="Arial" panose="020B0604020202020204" pitchFamily="34" charset="0"/>
                        </a:rPr>
                        <a:t>XX%​</a:t>
                      </a:r>
                      <a:r>
                        <a:rPr lang="en-US" sz="2800" b="0" i="0">
                          <a:solidFill>
                            <a:srgbClr val="000000"/>
                          </a:solidFill>
                          <a:effectLst/>
                          <a:latin typeface="Arial" panose="020B0604020202020204" pitchFamily="34" charset="0"/>
                        </a:rPr>
                        <a:t>​</a:t>
                      </a:r>
                      <a:endParaRPr lang="en-US" b="0" i="0">
                        <a:solidFill>
                          <a:srgbClr val="666666"/>
                        </a:solidFill>
                        <a:effectLst/>
                      </a:endParaRPr>
                    </a:p>
                  </a:txBody>
                  <a:tcPr anchor="ctr">
                    <a:lnL w="10363" cap="flat" cmpd="sng" algn="ctr">
                      <a:solidFill>
                        <a:srgbClr val="565656"/>
                      </a:solidFill>
                      <a:prstDash val="solid"/>
                      <a:round/>
                      <a:headEnd type="none" w="med" len="med"/>
                      <a:tailEnd type="none" w="med" len="med"/>
                    </a:lnL>
                    <a:lnR w="10363" cap="flat" cmpd="sng" algn="ctr">
                      <a:solidFill>
                        <a:srgbClr val="565656"/>
                      </a:solidFill>
                      <a:prstDash val="solid"/>
                      <a:round/>
                      <a:headEnd type="none" w="med" len="med"/>
                      <a:tailEnd type="none" w="med" len="med"/>
                    </a:lnR>
                    <a:lnT w="10363" cap="flat" cmpd="sng" algn="ctr">
                      <a:solidFill>
                        <a:srgbClr val="565656"/>
                      </a:solidFill>
                      <a:prstDash val="solid"/>
                      <a:round/>
                      <a:headEnd type="none" w="med" len="med"/>
                      <a:tailEnd type="none" w="med" len="med"/>
                    </a:lnT>
                    <a:lnB w="10363" cap="flat" cmpd="sng" algn="ctr">
                      <a:solidFill>
                        <a:srgbClr val="565656"/>
                      </a:solidFill>
                      <a:prstDash val="solid"/>
                      <a:round/>
                      <a:headEnd type="none" w="med" len="med"/>
                      <a:tailEnd type="none" w="med" len="med"/>
                    </a:lnB>
                    <a:noFill/>
                  </a:tcPr>
                </a:tc>
                <a:extLst>
                  <a:ext uri="{0D108BD9-81ED-4DB2-BD59-A6C34878D82A}">
                    <a16:rowId xmlns:a16="http://schemas.microsoft.com/office/drawing/2014/main" val="2436771450"/>
                  </a:ext>
                </a:extLst>
              </a:tr>
              <a:tr h="1036766">
                <a:tc>
                  <a:txBody>
                    <a:bodyPr/>
                    <a:lstStyle/>
                    <a:p>
                      <a:pPr algn="ctr" fontAlgn="base"/>
                      <a:r>
                        <a:rPr lang="en-US" sz="2800" b="0" i="0">
                          <a:solidFill>
                            <a:srgbClr val="666666"/>
                          </a:solidFill>
                          <a:effectLst/>
                          <a:latin typeface="Arial" panose="020B0604020202020204" pitchFamily="34" charset="0"/>
                        </a:rPr>
                        <a:t>Teachers​</a:t>
                      </a:r>
                      <a:r>
                        <a:rPr lang="en-US" sz="2800" b="0" i="0">
                          <a:solidFill>
                            <a:srgbClr val="000000"/>
                          </a:solidFill>
                          <a:effectLst/>
                          <a:latin typeface="Arial" panose="020B0604020202020204" pitchFamily="34" charset="0"/>
                        </a:rPr>
                        <a:t>​</a:t>
                      </a:r>
                      <a:endParaRPr lang="en-US" b="0" i="0">
                        <a:solidFill>
                          <a:srgbClr val="666666"/>
                        </a:solidFill>
                        <a:effectLst/>
                      </a:endParaRPr>
                    </a:p>
                  </a:txBody>
                  <a:tcPr anchor="ctr">
                    <a:lnL w="10363" cap="flat" cmpd="sng" algn="ctr">
                      <a:solidFill>
                        <a:srgbClr val="565656"/>
                      </a:solidFill>
                      <a:prstDash val="solid"/>
                      <a:round/>
                      <a:headEnd type="none" w="med" len="med"/>
                      <a:tailEnd type="none" w="med" len="med"/>
                    </a:lnL>
                    <a:lnR w="10363" cap="flat" cmpd="sng" algn="ctr">
                      <a:solidFill>
                        <a:srgbClr val="565656"/>
                      </a:solidFill>
                      <a:prstDash val="solid"/>
                      <a:round/>
                      <a:headEnd type="none" w="med" len="med"/>
                      <a:tailEnd type="none" w="med" len="med"/>
                    </a:lnR>
                    <a:lnT w="10363" cap="flat" cmpd="sng" algn="ctr">
                      <a:solidFill>
                        <a:srgbClr val="565656"/>
                      </a:solidFill>
                      <a:prstDash val="solid"/>
                      <a:round/>
                      <a:headEnd type="none" w="med" len="med"/>
                      <a:tailEnd type="none" w="med" len="med"/>
                    </a:lnT>
                    <a:lnB w="10363" cap="flat" cmpd="sng" algn="ctr">
                      <a:solidFill>
                        <a:srgbClr val="565656"/>
                      </a:solidFill>
                      <a:prstDash val="solid"/>
                      <a:round/>
                      <a:headEnd type="none" w="med" len="med"/>
                      <a:tailEnd type="none" w="med" len="med"/>
                    </a:lnB>
                    <a:noFill/>
                  </a:tcPr>
                </a:tc>
                <a:tc>
                  <a:txBody>
                    <a:bodyPr/>
                    <a:lstStyle/>
                    <a:p>
                      <a:pPr algn="ctr" fontAlgn="base"/>
                      <a:r>
                        <a:rPr lang="en-US" sz="2800" b="0" i="0">
                          <a:solidFill>
                            <a:srgbClr val="666666"/>
                          </a:solidFill>
                          <a:effectLst/>
                          <a:latin typeface="Arial" panose="020B0604020202020204" pitchFamily="34" charset="0"/>
                        </a:rPr>
                        <a:t>XX%​</a:t>
                      </a:r>
                      <a:r>
                        <a:rPr lang="en-US" sz="2800" b="0" i="0">
                          <a:solidFill>
                            <a:srgbClr val="000000"/>
                          </a:solidFill>
                          <a:effectLst/>
                          <a:latin typeface="Arial" panose="020B0604020202020204" pitchFamily="34" charset="0"/>
                        </a:rPr>
                        <a:t>​</a:t>
                      </a:r>
                      <a:endParaRPr lang="en-US" b="0" i="0">
                        <a:solidFill>
                          <a:srgbClr val="666666"/>
                        </a:solidFill>
                        <a:effectLst/>
                      </a:endParaRPr>
                    </a:p>
                  </a:txBody>
                  <a:tcPr anchor="ctr">
                    <a:lnL w="10363" cap="flat" cmpd="sng" algn="ctr">
                      <a:solidFill>
                        <a:srgbClr val="565656"/>
                      </a:solidFill>
                      <a:prstDash val="solid"/>
                      <a:round/>
                      <a:headEnd type="none" w="med" len="med"/>
                      <a:tailEnd type="none" w="med" len="med"/>
                    </a:lnL>
                    <a:lnR w="10363" cap="flat" cmpd="sng" algn="ctr">
                      <a:solidFill>
                        <a:srgbClr val="565656"/>
                      </a:solidFill>
                      <a:prstDash val="solid"/>
                      <a:round/>
                      <a:headEnd type="none" w="med" len="med"/>
                      <a:tailEnd type="none" w="med" len="med"/>
                    </a:lnR>
                    <a:lnT w="10363" cap="flat" cmpd="sng" algn="ctr">
                      <a:solidFill>
                        <a:srgbClr val="565656"/>
                      </a:solidFill>
                      <a:prstDash val="solid"/>
                      <a:round/>
                      <a:headEnd type="none" w="med" len="med"/>
                      <a:tailEnd type="none" w="med" len="med"/>
                    </a:lnT>
                    <a:lnB w="10363" cap="flat" cmpd="sng" algn="ctr">
                      <a:solidFill>
                        <a:srgbClr val="565656"/>
                      </a:solidFill>
                      <a:prstDash val="solid"/>
                      <a:round/>
                      <a:headEnd type="none" w="med" len="med"/>
                      <a:tailEnd type="none" w="med" len="med"/>
                    </a:lnB>
                    <a:noFill/>
                  </a:tcPr>
                </a:tc>
                <a:tc>
                  <a:txBody>
                    <a:bodyPr/>
                    <a:lstStyle/>
                    <a:p>
                      <a:pPr algn="ctr" fontAlgn="base"/>
                      <a:r>
                        <a:rPr lang="en-US" sz="2800" b="0" i="0" dirty="0">
                          <a:solidFill>
                            <a:srgbClr val="666666"/>
                          </a:solidFill>
                          <a:effectLst/>
                          <a:latin typeface="Arial" panose="020B0604020202020204" pitchFamily="34" charset="0"/>
                        </a:rPr>
                        <a:t>XX%​</a:t>
                      </a:r>
                      <a:r>
                        <a:rPr lang="en-US" sz="2800" b="0" i="0" dirty="0">
                          <a:solidFill>
                            <a:srgbClr val="000000"/>
                          </a:solidFill>
                          <a:effectLst/>
                          <a:latin typeface="Arial" panose="020B0604020202020204" pitchFamily="34" charset="0"/>
                        </a:rPr>
                        <a:t>​</a:t>
                      </a:r>
                      <a:endParaRPr lang="en-US" b="0" i="0" dirty="0">
                        <a:solidFill>
                          <a:srgbClr val="666666"/>
                        </a:solidFill>
                        <a:effectLst/>
                      </a:endParaRPr>
                    </a:p>
                  </a:txBody>
                  <a:tcPr anchor="ctr">
                    <a:lnL w="10363" cap="flat" cmpd="sng" algn="ctr">
                      <a:solidFill>
                        <a:srgbClr val="565656"/>
                      </a:solidFill>
                      <a:prstDash val="solid"/>
                      <a:round/>
                      <a:headEnd type="none" w="med" len="med"/>
                      <a:tailEnd type="none" w="med" len="med"/>
                    </a:lnL>
                    <a:lnR w="10363" cap="flat" cmpd="sng" algn="ctr">
                      <a:solidFill>
                        <a:srgbClr val="565656"/>
                      </a:solidFill>
                      <a:prstDash val="solid"/>
                      <a:round/>
                      <a:headEnd type="none" w="med" len="med"/>
                      <a:tailEnd type="none" w="med" len="med"/>
                    </a:lnR>
                    <a:lnT w="10363" cap="flat" cmpd="sng" algn="ctr">
                      <a:solidFill>
                        <a:srgbClr val="565656"/>
                      </a:solidFill>
                      <a:prstDash val="solid"/>
                      <a:round/>
                      <a:headEnd type="none" w="med" len="med"/>
                      <a:tailEnd type="none" w="med" len="med"/>
                    </a:lnT>
                    <a:lnB w="10363" cap="flat" cmpd="sng" algn="ctr">
                      <a:solidFill>
                        <a:srgbClr val="565656"/>
                      </a:solidFill>
                      <a:prstDash val="solid"/>
                      <a:round/>
                      <a:headEnd type="none" w="med" len="med"/>
                      <a:tailEnd type="none" w="med" len="med"/>
                    </a:lnB>
                    <a:noFill/>
                  </a:tcPr>
                </a:tc>
                <a:extLst>
                  <a:ext uri="{0D108BD9-81ED-4DB2-BD59-A6C34878D82A}">
                    <a16:rowId xmlns:a16="http://schemas.microsoft.com/office/drawing/2014/main" val="94000296"/>
                  </a:ext>
                </a:extLst>
              </a:tr>
            </a:tbl>
          </a:graphicData>
        </a:graphic>
      </p:graphicFrame>
    </p:spTree>
    <p:extLst>
      <p:ext uri="{BB962C8B-B14F-4D97-AF65-F5344CB8AC3E}">
        <p14:creationId xmlns:p14="http://schemas.microsoft.com/office/powerpoint/2010/main" val="1496257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2D50C7-0B0D-16C4-ED1C-B846FA9693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84EFDC-4D07-1F55-B3CD-B649C021B669}"/>
              </a:ext>
            </a:extLst>
          </p:cNvPr>
          <p:cNvSpPr>
            <a:spLocks noGrp="1"/>
          </p:cNvSpPr>
          <p:nvPr>
            <p:ph type="title"/>
          </p:nvPr>
        </p:nvSpPr>
        <p:spPr/>
        <p:txBody>
          <a:bodyPr/>
          <a:lstStyle/>
          <a:p>
            <a:r>
              <a:rPr lang="en-US" sz="4400" dirty="0">
                <a:latin typeface="Calibri"/>
              </a:rPr>
              <a:t>What are we proud of? </a:t>
            </a:r>
            <a:endParaRPr lang="en-US" dirty="0"/>
          </a:p>
        </p:txBody>
      </p:sp>
      <p:sp>
        <p:nvSpPr>
          <p:cNvPr id="3" name="Footer Placeholder 2">
            <a:extLst>
              <a:ext uri="{FF2B5EF4-FFF2-40B4-BE49-F238E27FC236}">
                <a16:creationId xmlns:a16="http://schemas.microsoft.com/office/drawing/2014/main" id="{D5FD10DA-B4B3-CC97-2F8C-680433E7DC00}"/>
              </a:ext>
            </a:extLst>
          </p:cNvPr>
          <p:cNvSpPr>
            <a:spLocks noGrp="1"/>
          </p:cNvSpPr>
          <p:nvPr>
            <p:ph type="ftr" sz="quarter" idx="10"/>
          </p:nvPr>
        </p:nvSpPr>
        <p:spPr/>
        <p:txBody>
          <a:bodyPr/>
          <a:lstStyle/>
          <a:p>
            <a:r>
              <a:rPr lang="en-US"/>
              <a:t>/nycschools</a:t>
            </a:r>
            <a:endParaRPr lang="en-US" dirty="0"/>
          </a:p>
        </p:txBody>
      </p:sp>
      <p:sp>
        <p:nvSpPr>
          <p:cNvPr id="4" name="Slide Number Placeholder 3">
            <a:extLst>
              <a:ext uri="{FF2B5EF4-FFF2-40B4-BE49-F238E27FC236}">
                <a16:creationId xmlns:a16="http://schemas.microsoft.com/office/drawing/2014/main" id="{4DF5AAD5-F159-CCAD-9EDF-F221C370E0A9}"/>
              </a:ext>
            </a:extLst>
          </p:cNvPr>
          <p:cNvSpPr>
            <a:spLocks noGrp="1"/>
          </p:cNvSpPr>
          <p:nvPr>
            <p:ph type="sldNum" sz="quarter" idx="11"/>
          </p:nvPr>
        </p:nvSpPr>
        <p:spPr/>
        <p:txBody>
          <a:bodyPr/>
          <a:lstStyle/>
          <a:p>
            <a:fld id="{7C2970AF-A291-5743-8E35-23BDFBD6F832}" type="slidenum">
              <a:rPr lang="en-US" smtClean="0"/>
              <a:pPr/>
              <a:t>6</a:t>
            </a:fld>
            <a:endParaRPr lang="en-US" dirty="0"/>
          </a:p>
        </p:txBody>
      </p:sp>
      <p:sp>
        <p:nvSpPr>
          <p:cNvPr id="5" name="Text Placeholder 4">
            <a:extLst>
              <a:ext uri="{FF2B5EF4-FFF2-40B4-BE49-F238E27FC236}">
                <a16:creationId xmlns:a16="http://schemas.microsoft.com/office/drawing/2014/main" id="{354FE8DB-55A1-756A-D91E-E0F111AC3791}"/>
              </a:ext>
            </a:extLst>
          </p:cNvPr>
          <p:cNvSpPr>
            <a:spLocks noGrp="1"/>
          </p:cNvSpPr>
          <p:nvPr>
            <p:ph type="body" idx="13"/>
          </p:nvPr>
        </p:nvSpPr>
        <p:spPr>
          <a:xfrm>
            <a:off x="839788" y="2005264"/>
            <a:ext cx="10050186" cy="3769894"/>
          </a:xfrm>
        </p:spPr>
        <p:txBody>
          <a:bodyPr>
            <a:noAutofit/>
          </a:bodyPr>
          <a:lstStyle/>
          <a:p>
            <a:pPr algn="l" rtl="0" fontAlgn="base">
              <a:buFont typeface="Arial" panose="020B0604020202020204" pitchFamily="34" charset="0"/>
              <a:buChar char="•"/>
            </a:pPr>
            <a:r>
              <a:rPr lang="en-US" sz="3200" b="0" i="0" u="none" strike="noStrike" dirty="0">
                <a:solidFill>
                  <a:srgbClr val="A3A3A3"/>
                </a:solidFill>
                <a:effectLst/>
                <a:latin typeface="+mn-lt"/>
              </a:rPr>
              <a:t>XX% of students agreed or strongly agreed that their classes at their school really make them think critically.</a:t>
            </a:r>
            <a:r>
              <a:rPr lang="en-US" sz="3200" b="0" i="0" dirty="0">
                <a:solidFill>
                  <a:srgbClr val="000000"/>
                </a:solidFill>
                <a:effectLst/>
                <a:latin typeface="+mn-lt"/>
              </a:rPr>
              <a:t>​​</a:t>
            </a:r>
            <a:endParaRPr lang="en-US" sz="3200" b="0" i="0" dirty="0">
              <a:solidFill>
                <a:srgbClr val="666666"/>
              </a:solidFill>
              <a:effectLst/>
              <a:latin typeface="+mn-lt"/>
            </a:endParaRPr>
          </a:p>
          <a:p>
            <a:pPr algn="l" rtl="0" fontAlgn="base">
              <a:buFont typeface="Arial" panose="020B0604020202020204" pitchFamily="34" charset="0"/>
              <a:buChar char="•"/>
            </a:pPr>
            <a:r>
              <a:rPr lang="en-US" sz="3200" b="0" i="0" u="none" strike="noStrike" dirty="0">
                <a:solidFill>
                  <a:srgbClr val="A3A3A3"/>
                </a:solidFill>
                <a:effectLst/>
                <a:latin typeface="+mn-lt"/>
              </a:rPr>
              <a:t>XX% of parents/guardians agreed or strongly agreed that the principal/school leader at their school works hard to build trusting relationships with parents/guardians like them. </a:t>
            </a:r>
            <a:r>
              <a:rPr lang="en-US" sz="3200" b="0" i="0" dirty="0">
                <a:solidFill>
                  <a:srgbClr val="000000"/>
                </a:solidFill>
                <a:effectLst/>
                <a:latin typeface="+mn-lt"/>
              </a:rPr>
              <a:t>​</a:t>
            </a:r>
            <a:endParaRPr lang="en-US" sz="3200" b="0" i="0" dirty="0">
              <a:solidFill>
                <a:srgbClr val="666666"/>
              </a:solidFill>
              <a:effectLst/>
              <a:latin typeface="+mn-lt"/>
            </a:endParaRPr>
          </a:p>
        </p:txBody>
      </p:sp>
    </p:spTree>
    <p:extLst>
      <p:ext uri="{BB962C8B-B14F-4D97-AF65-F5344CB8AC3E}">
        <p14:creationId xmlns:p14="http://schemas.microsoft.com/office/powerpoint/2010/main" val="41672641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E01AE-1EAB-DBD3-E133-4D26709FC0E7}"/>
              </a:ext>
            </a:extLst>
          </p:cNvPr>
          <p:cNvSpPr>
            <a:spLocks noGrp="1"/>
          </p:cNvSpPr>
          <p:nvPr>
            <p:ph type="title"/>
          </p:nvPr>
        </p:nvSpPr>
        <p:spPr/>
        <p:txBody>
          <a:bodyPr/>
          <a:lstStyle/>
          <a:p>
            <a:r>
              <a:rPr lang="en-US" dirty="0"/>
              <a:t>Where did we see opportunities to improve?</a:t>
            </a:r>
          </a:p>
        </p:txBody>
      </p:sp>
      <p:sp>
        <p:nvSpPr>
          <p:cNvPr id="3" name="Content Placeholder 2">
            <a:extLst>
              <a:ext uri="{FF2B5EF4-FFF2-40B4-BE49-F238E27FC236}">
                <a16:creationId xmlns:a16="http://schemas.microsoft.com/office/drawing/2014/main" id="{C2BE8FDD-009D-869D-F963-1478DB15C384}"/>
              </a:ext>
            </a:extLst>
          </p:cNvPr>
          <p:cNvSpPr>
            <a:spLocks noGrp="1"/>
          </p:cNvSpPr>
          <p:nvPr>
            <p:ph idx="1"/>
          </p:nvPr>
        </p:nvSpPr>
        <p:spPr>
          <a:xfrm>
            <a:off x="838200" y="2170323"/>
            <a:ext cx="10515600" cy="3733519"/>
          </a:xfrm>
        </p:spPr>
        <p:txBody>
          <a:bodyPr>
            <a:noAutofit/>
          </a:bodyPr>
          <a:lstStyle/>
          <a:p>
            <a:r>
              <a:rPr lang="en-US" sz="3200" dirty="0">
                <a:solidFill>
                  <a:schemeClr val="bg2">
                    <a:lumMod val="50000"/>
                  </a:schemeClr>
                </a:solidFill>
                <a:latin typeface="+mn-lt"/>
              </a:rPr>
              <a:t>XX% of students agreed or strongly agreed that their classes at their school really make them think critically.​</a:t>
            </a:r>
          </a:p>
          <a:p>
            <a:r>
              <a:rPr lang="en-US" sz="3200" dirty="0">
                <a:solidFill>
                  <a:schemeClr val="bg2">
                    <a:lumMod val="50000"/>
                  </a:schemeClr>
                </a:solidFill>
                <a:latin typeface="+mn-lt"/>
              </a:rPr>
              <a:t>XX% of parents/guardians agreed or strongly agreed that the principal/school leader at their school works hard to build trusting relationships with parents/guardians like them.</a:t>
            </a:r>
          </a:p>
        </p:txBody>
      </p:sp>
      <p:sp>
        <p:nvSpPr>
          <p:cNvPr id="4" name="Footer Placeholder 3">
            <a:extLst>
              <a:ext uri="{FF2B5EF4-FFF2-40B4-BE49-F238E27FC236}">
                <a16:creationId xmlns:a16="http://schemas.microsoft.com/office/drawing/2014/main" id="{7C2538FD-1055-438C-2FFF-978D89F6F489}"/>
              </a:ext>
            </a:extLst>
          </p:cNvPr>
          <p:cNvSpPr>
            <a:spLocks noGrp="1"/>
          </p:cNvSpPr>
          <p:nvPr>
            <p:ph type="ftr" sz="quarter" idx="3"/>
          </p:nvPr>
        </p:nvSpPr>
        <p:spPr/>
        <p:txBody>
          <a:bodyPr/>
          <a:lstStyle/>
          <a:p>
            <a:r>
              <a:rPr lang="en-US"/>
              <a:t>/nycschools</a:t>
            </a:r>
            <a:endParaRPr lang="en-US" dirty="0"/>
          </a:p>
        </p:txBody>
      </p:sp>
      <p:sp>
        <p:nvSpPr>
          <p:cNvPr id="5" name="Slide Number Placeholder 4">
            <a:extLst>
              <a:ext uri="{FF2B5EF4-FFF2-40B4-BE49-F238E27FC236}">
                <a16:creationId xmlns:a16="http://schemas.microsoft.com/office/drawing/2014/main" id="{D9FFFE91-9957-6214-25F5-1B8E70F7EF8E}"/>
              </a:ext>
            </a:extLst>
          </p:cNvPr>
          <p:cNvSpPr>
            <a:spLocks noGrp="1"/>
          </p:cNvSpPr>
          <p:nvPr>
            <p:ph type="sldNum" sz="quarter" idx="4"/>
          </p:nvPr>
        </p:nvSpPr>
        <p:spPr/>
        <p:txBody>
          <a:bodyPr/>
          <a:lstStyle/>
          <a:p>
            <a:fld id="{7C2970AF-A291-5743-8E35-23BDFBD6F832}" type="slidenum">
              <a:rPr lang="en-US" smtClean="0"/>
              <a:pPr/>
              <a:t>7</a:t>
            </a:fld>
            <a:endParaRPr lang="en-US" dirty="0"/>
          </a:p>
        </p:txBody>
      </p:sp>
    </p:spTree>
    <p:extLst>
      <p:ext uri="{BB962C8B-B14F-4D97-AF65-F5344CB8AC3E}">
        <p14:creationId xmlns:p14="http://schemas.microsoft.com/office/powerpoint/2010/main" val="29347844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6DDF5-B31B-72F4-FE4D-4FB414D6EA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645B65-4491-F599-F3B3-79E65E392DC4}"/>
              </a:ext>
            </a:extLst>
          </p:cNvPr>
          <p:cNvSpPr>
            <a:spLocks noGrp="1"/>
          </p:cNvSpPr>
          <p:nvPr>
            <p:ph type="title"/>
          </p:nvPr>
        </p:nvSpPr>
        <p:spPr/>
        <p:txBody>
          <a:bodyPr/>
          <a:lstStyle/>
          <a:p>
            <a:r>
              <a:rPr lang="en-US" dirty="0"/>
              <a:t>How have we used your feedback?​</a:t>
            </a:r>
          </a:p>
        </p:txBody>
      </p:sp>
      <p:sp>
        <p:nvSpPr>
          <p:cNvPr id="3" name="Footer Placeholder 2">
            <a:extLst>
              <a:ext uri="{FF2B5EF4-FFF2-40B4-BE49-F238E27FC236}">
                <a16:creationId xmlns:a16="http://schemas.microsoft.com/office/drawing/2014/main" id="{398C172A-164C-9BE4-4CA0-48C982D7EA8A}"/>
              </a:ext>
            </a:extLst>
          </p:cNvPr>
          <p:cNvSpPr>
            <a:spLocks noGrp="1"/>
          </p:cNvSpPr>
          <p:nvPr>
            <p:ph type="ftr" sz="quarter" idx="10"/>
          </p:nvPr>
        </p:nvSpPr>
        <p:spPr/>
        <p:txBody>
          <a:bodyPr/>
          <a:lstStyle/>
          <a:p>
            <a:r>
              <a:rPr lang="en-US"/>
              <a:t>/nycschools</a:t>
            </a:r>
            <a:endParaRPr lang="en-US" dirty="0"/>
          </a:p>
        </p:txBody>
      </p:sp>
      <p:sp>
        <p:nvSpPr>
          <p:cNvPr id="4" name="Slide Number Placeholder 3">
            <a:extLst>
              <a:ext uri="{FF2B5EF4-FFF2-40B4-BE49-F238E27FC236}">
                <a16:creationId xmlns:a16="http://schemas.microsoft.com/office/drawing/2014/main" id="{DE6A73E7-4618-D240-DDA6-BF29F8CF70DA}"/>
              </a:ext>
            </a:extLst>
          </p:cNvPr>
          <p:cNvSpPr>
            <a:spLocks noGrp="1"/>
          </p:cNvSpPr>
          <p:nvPr>
            <p:ph type="sldNum" sz="quarter" idx="11"/>
          </p:nvPr>
        </p:nvSpPr>
        <p:spPr/>
        <p:txBody>
          <a:bodyPr/>
          <a:lstStyle/>
          <a:p>
            <a:fld id="{7C2970AF-A291-5743-8E35-23BDFBD6F832}" type="slidenum">
              <a:rPr lang="en-US" smtClean="0"/>
              <a:pPr/>
              <a:t>8</a:t>
            </a:fld>
            <a:endParaRPr lang="en-US" dirty="0"/>
          </a:p>
        </p:txBody>
      </p:sp>
      <p:sp>
        <p:nvSpPr>
          <p:cNvPr id="5" name="Text Placeholder 4">
            <a:extLst>
              <a:ext uri="{FF2B5EF4-FFF2-40B4-BE49-F238E27FC236}">
                <a16:creationId xmlns:a16="http://schemas.microsoft.com/office/drawing/2014/main" id="{D04BB934-B0FA-E605-3505-B2F7F235B05D}"/>
              </a:ext>
            </a:extLst>
          </p:cNvPr>
          <p:cNvSpPr>
            <a:spLocks noGrp="1"/>
          </p:cNvSpPr>
          <p:nvPr>
            <p:ph type="body" idx="13"/>
          </p:nvPr>
        </p:nvSpPr>
        <p:spPr>
          <a:xfrm>
            <a:off x="839788" y="2005264"/>
            <a:ext cx="10050186" cy="3769894"/>
          </a:xfrm>
        </p:spPr>
        <p:txBody>
          <a:bodyPr>
            <a:noAutofit/>
          </a:bodyPr>
          <a:lstStyle/>
          <a:p>
            <a:pPr marL="0" indent="0" algn="ctr" rtl="0" fontAlgn="base">
              <a:buNone/>
            </a:pPr>
            <a:r>
              <a:rPr lang="en-US" sz="3000" b="0" i="0" u="none" strike="noStrike" dirty="0">
                <a:solidFill>
                  <a:srgbClr val="7F7F7F"/>
                </a:solidFill>
                <a:effectLst/>
                <a:latin typeface="+mn-lt"/>
              </a:rPr>
              <a:t>[Optional: Insert your school mission here]</a:t>
            </a:r>
            <a:r>
              <a:rPr lang="en-US" sz="3000" b="0" i="0" dirty="0">
                <a:solidFill>
                  <a:srgbClr val="000000"/>
                </a:solidFill>
                <a:effectLst/>
                <a:latin typeface="+mn-lt"/>
              </a:rPr>
              <a:t>​</a:t>
            </a:r>
            <a:endParaRPr lang="en-US" sz="3000" b="0" i="0" dirty="0">
              <a:solidFill>
                <a:srgbClr val="666666"/>
              </a:solidFill>
              <a:effectLst/>
              <a:latin typeface="+mn-lt"/>
            </a:endParaRPr>
          </a:p>
          <a:p>
            <a:pPr marL="0" indent="0" algn="l" rtl="0" fontAlgn="base">
              <a:buNone/>
            </a:pPr>
            <a:r>
              <a:rPr lang="en-US" sz="3000" b="0" i="0" u="none" strike="noStrike" dirty="0">
                <a:solidFill>
                  <a:srgbClr val="666666"/>
                </a:solidFill>
                <a:effectLst/>
                <a:latin typeface="+mn-lt"/>
              </a:rPr>
              <a:t>To better align with our school mission/goals, we used your feedback to: </a:t>
            </a:r>
            <a:r>
              <a:rPr lang="en-US" sz="3000" b="0" i="0" dirty="0">
                <a:solidFill>
                  <a:srgbClr val="000000"/>
                </a:solidFill>
                <a:effectLst/>
                <a:latin typeface="+mn-lt"/>
              </a:rPr>
              <a:t>​</a:t>
            </a:r>
            <a:endParaRPr lang="en-US" sz="3000" b="0" i="0" dirty="0">
              <a:solidFill>
                <a:srgbClr val="666666"/>
              </a:solidFill>
              <a:effectLst/>
              <a:latin typeface="+mn-lt"/>
            </a:endParaRPr>
          </a:p>
          <a:p>
            <a:pPr lvl="1" fontAlgn="base">
              <a:buFont typeface="Arial" panose="020B0604020202020204" pitchFamily="34" charset="0"/>
              <a:buChar char="•"/>
            </a:pPr>
            <a:r>
              <a:rPr lang="en-US" sz="2800" b="0" i="0" u="none" strike="noStrike" dirty="0">
                <a:solidFill>
                  <a:srgbClr val="A3A3A3"/>
                </a:solidFill>
                <a:effectLst/>
                <a:latin typeface="+mn-lt"/>
              </a:rPr>
              <a:t>Consider sharing any changes, if any, you made based on the feedback you received from parents/guardians, students or teachers.</a:t>
            </a:r>
            <a:r>
              <a:rPr lang="en-US" sz="2800" b="0" i="0" dirty="0">
                <a:solidFill>
                  <a:srgbClr val="000000"/>
                </a:solidFill>
                <a:effectLst/>
                <a:latin typeface="+mn-lt"/>
              </a:rPr>
              <a:t>​</a:t>
            </a:r>
            <a:endParaRPr lang="en-US" sz="2800" b="0" i="0" dirty="0">
              <a:solidFill>
                <a:srgbClr val="666666"/>
              </a:solidFill>
              <a:effectLst/>
              <a:latin typeface="+mn-lt"/>
            </a:endParaRPr>
          </a:p>
          <a:p>
            <a:pPr lvl="2" fontAlgn="base">
              <a:buFont typeface="Arial" panose="020B0604020202020204" pitchFamily="34" charset="0"/>
              <a:buChar char="•"/>
            </a:pPr>
            <a:r>
              <a:rPr lang="en-US" sz="2800" b="0" i="0" u="none" strike="noStrike" dirty="0">
                <a:solidFill>
                  <a:srgbClr val="A3A3A3"/>
                </a:solidFill>
                <a:effectLst/>
                <a:latin typeface="+mn-lt"/>
              </a:rPr>
              <a:t>For example, "Last year xx% of students said... therefore we implemented </a:t>
            </a:r>
            <a:r>
              <a:rPr lang="en-US" sz="2800" b="0" i="0" u="none" strike="noStrike" dirty="0" err="1">
                <a:solidFill>
                  <a:srgbClr val="A3A3A3"/>
                </a:solidFill>
                <a:effectLst/>
                <a:latin typeface="+mn-lt"/>
              </a:rPr>
              <a:t>yy</a:t>
            </a:r>
            <a:r>
              <a:rPr lang="en-US" sz="2800" b="0" i="0" u="none" strike="noStrike" dirty="0">
                <a:solidFill>
                  <a:srgbClr val="A3A3A3"/>
                </a:solidFill>
                <a:effectLst/>
                <a:latin typeface="+mn-lt"/>
              </a:rPr>
              <a:t>"</a:t>
            </a:r>
            <a:r>
              <a:rPr lang="en-US" sz="2800" b="0" i="0" dirty="0">
                <a:solidFill>
                  <a:srgbClr val="000000"/>
                </a:solidFill>
                <a:effectLst/>
                <a:latin typeface="+mn-lt"/>
              </a:rPr>
              <a:t>​</a:t>
            </a:r>
            <a:endParaRPr lang="en-US" sz="2800" b="0" i="0" dirty="0">
              <a:solidFill>
                <a:srgbClr val="666666"/>
              </a:solidFill>
              <a:effectLst/>
              <a:latin typeface="+mn-lt"/>
            </a:endParaRPr>
          </a:p>
        </p:txBody>
      </p:sp>
    </p:spTree>
    <p:extLst>
      <p:ext uri="{BB962C8B-B14F-4D97-AF65-F5344CB8AC3E}">
        <p14:creationId xmlns:p14="http://schemas.microsoft.com/office/powerpoint/2010/main" val="4262155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04206D-2E79-CE4F-34E2-EB91C01BF7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9A5186A-4914-EE6B-A15A-C4A7E9E7E842}"/>
              </a:ext>
            </a:extLst>
          </p:cNvPr>
          <p:cNvSpPr>
            <a:spLocks noGrp="1"/>
          </p:cNvSpPr>
          <p:nvPr>
            <p:ph type="title"/>
          </p:nvPr>
        </p:nvSpPr>
        <p:spPr/>
        <p:txBody>
          <a:bodyPr/>
          <a:lstStyle/>
          <a:p>
            <a:r>
              <a:rPr lang="en-US" dirty="0"/>
              <a:t>How do we plan to use your feedback?​</a:t>
            </a:r>
          </a:p>
        </p:txBody>
      </p:sp>
      <p:sp>
        <p:nvSpPr>
          <p:cNvPr id="3" name="Content Placeholder 2">
            <a:extLst>
              <a:ext uri="{FF2B5EF4-FFF2-40B4-BE49-F238E27FC236}">
                <a16:creationId xmlns:a16="http://schemas.microsoft.com/office/drawing/2014/main" id="{15D71B0F-BC92-AD7C-D652-3DC955DB3878}"/>
              </a:ext>
            </a:extLst>
          </p:cNvPr>
          <p:cNvSpPr>
            <a:spLocks noGrp="1"/>
          </p:cNvSpPr>
          <p:nvPr>
            <p:ph idx="1"/>
          </p:nvPr>
        </p:nvSpPr>
        <p:spPr>
          <a:xfrm>
            <a:off x="838200" y="2170323"/>
            <a:ext cx="10515600" cy="3733519"/>
          </a:xfrm>
        </p:spPr>
        <p:txBody>
          <a:bodyPr>
            <a:noAutofit/>
          </a:bodyPr>
          <a:lstStyle/>
          <a:p>
            <a:pPr algn="ctr" rtl="0" fontAlgn="base"/>
            <a:r>
              <a:rPr lang="en-US" sz="2800" b="0" i="0" u="none" strike="noStrike" dirty="0">
                <a:solidFill>
                  <a:srgbClr val="7F7F7F"/>
                </a:solidFill>
                <a:effectLst/>
                <a:latin typeface="+mn-lt"/>
              </a:rPr>
              <a:t>[Optional: Insert your school mission here]</a:t>
            </a:r>
            <a:r>
              <a:rPr lang="en-US" sz="2800" b="0" i="0" dirty="0">
                <a:solidFill>
                  <a:srgbClr val="000000"/>
                </a:solidFill>
                <a:effectLst/>
                <a:latin typeface="+mn-lt"/>
              </a:rPr>
              <a:t>​</a:t>
            </a:r>
            <a:endParaRPr lang="en-US" sz="3200" b="0" i="0" dirty="0">
              <a:solidFill>
                <a:srgbClr val="666666"/>
              </a:solidFill>
              <a:effectLst/>
              <a:latin typeface="+mn-lt"/>
            </a:endParaRPr>
          </a:p>
          <a:p>
            <a:pPr algn="l" rtl="0" fontAlgn="base"/>
            <a:r>
              <a:rPr lang="en-US" sz="2800" b="0" i="0" u="none" strike="noStrike" dirty="0">
                <a:solidFill>
                  <a:srgbClr val="7D7D7D"/>
                </a:solidFill>
                <a:effectLst/>
                <a:latin typeface="+mn-lt"/>
              </a:rPr>
              <a:t>To better align with our school mission/goals, we plan to use your feedback to: </a:t>
            </a:r>
            <a:r>
              <a:rPr lang="en-US" sz="2800" b="0" i="0" dirty="0">
                <a:solidFill>
                  <a:srgbClr val="000000"/>
                </a:solidFill>
                <a:effectLst/>
                <a:latin typeface="+mn-lt"/>
              </a:rPr>
              <a:t>​</a:t>
            </a:r>
            <a:endParaRPr lang="en-US" sz="3200" b="0" i="0" dirty="0">
              <a:solidFill>
                <a:srgbClr val="666666"/>
              </a:solidFill>
              <a:effectLst/>
              <a:latin typeface="+mn-lt"/>
            </a:endParaRPr>
          </a:p>
          <a:p>
            <a:pPr marL="914400" lvl="1" indent="-457200" fontAlgn="base">
              <a:buFont typeface="Arial" panose="020B0604020202020204" pitchFamily="34" charset="0"/>
              <a:buChar char="•"/>
            </a:pPr>
            <a:r>
              <a:rPr lang="en-US" sz="2600" b="0" i="0" u="none" strike="noStrike" dirty="0">
                <a:solidFill>
                  <a:srgbClr val="7F7F7F"/>
                </a:solidFill>
                <a:effectLst/>
                <a:latin typeface="+mn-lt"/>
              </a:rPr>
              <a:t>Consider the areas you identified as indicating program strengths. What is the school or program doing that is leading to positive feedback in these areas?</a:t>
            </a:r>
            <a:r>
              <a:rPr lang="en-US" sz="2600" b="0" i="0" dirty="0">
                <a:solidFill>
                  <a:srgbClr val="000000"/>
                </a:solidFill>
                <a:effectLst/>
                <a:latin typeface="+mn-lt"/>
              </a:rPr>
              <a:t>​</a:t>
            </a:r>
            <a:endParaRPr lang="en-US" sz="3000" b="0" i="0" dirty="0">
              <a:solidFill>
                <a:srgbClr val="666666"/>
              </a:solidFill>
              <a:effectLst/>
              <a:latin typeface="+mn-lt"/>
            </a:endParaRPr>
          </a:p>
          <a:p>
            <a:pPr marL="914400" lvl="1" indent="-457200" fontAlgn="base">
              <a:buFont typeface="Arial" panose="020B0604020202020204" pitchFamily="34" charset="0"/>
              <a:buChar char="•"/>
            </a:pPr>
            <a:r>
              <a:rPr lang="en-US" sz="2600" b="0" i="0" u="none" strike="noStrike" dirty="0">
                <a:solidFill>
                  <a:srgbClr val="7F7F7F"/>
                </a:solidFill>
                <a:effectLst/>
                <a:latin typeface="+mn-lt"/>
              </a:rPr>
              <a:t>What are issues or areas the group would like to prioritize as needing additional focus and attention?</a:t>
            </a:r>
            <a:r>
              <a:rPr lang="en-US" sz="2600" b="0" i="0" dirty="0">
                <a:solidFill>
                  <a:srgbClr val="000000"/>
                </a:solidFill>
                <a:effectLst/>
                <a:latin typeface="+mn-lt"/>
              </a:rPr>
              <a:t>​</a:t>
            </a:r>
            <a:endParaRPr lang="en-US" sz="3000" b="0" i="0" dirty="0">
              <a:solidFill>
                <a:srgbClr val="666666"/>
              </a:solidFill>
              <a:effectLst/>
              <a:latin typeface="+mn-lt"/>
            </a:endParaRPr>
          </a:p>
        </p:txBody>
      </p:sp>
      <p:sp>
        <p:nvSpPr>
          <p:cNvPr id="4" name="Footer Placeholder 3">
            <a:extLst>
              <a:ext uri="{FF2B5EF4-FFF2-40B4-BE49-F238E27FC236}">
                <a16:creationId xmlns:a16="http://schemas.microsoft.com/office/drawing/2014/main" id="{193053F2-97BF-286F-095C-44275C6C5D56}"/>
              </a:ext>
            </a:extLst>
          </p:cNvPr>
          <p:cNvSpPr>
            <a:spLocks noGrp="1"/>
          </p:cNvSpPr>
          <p:nvPr>
            <p:ph type="ftr" sz="quarter" idx="3"/>
          </p:nvPr>
        </p:nvSpPr>
        <p:spPr/>
        <p:txBody>
          <a:bodyPr/>
          <a:lstStyle/>
          <a:p>
            <a:r>
              <a:rPr lang="en-US"/>
              <a:t>/nycschools</a:t>
            </a:r>
            <a:endParaRPr lang="en-US" dirty="0"/>
          </a:p>
        </p:txBody>
      </p:sp>
      <p:sp>
        <p:nvSpPr>
          <p:cNvPr id="5" name="Slide Number Placeholder 4">
            <a:extLst>
              <a:ext uri="{FF2B5EF4-FFF2-40B4-BE49-F238E27FC236}">
                <a16:creationId xmlns:a16="http://schemas.microsoft.com/office/drawing/2014/main" id="{EEC7501B-6DA8-4C60-03FE-F18E9E6B2C9A}"/>
              </a:ext>
            </a:extLst>
          </p:cNvPr>
          <p:cNvSpPr>
            <a:spLocks noGrp="1"/>
          </p:cNvSpPr>
          <p:nvPr>
            <p:ph type="sldNum" sz="quarter" idx="4"/>
          </p:nvPr>
        </p:nvSpPr>
        <p:spPr/>
        <p:txBody>
          <a:bodyPr/>
          <a:lstStyle/>
          <a:p>
            <a:fld id="{7C2970AF-A291-5743-8E35-23BDFBD6F832}" type="slidenum">
              <a:rPr lang="en-US" smtClean="0"/>
              <a:pPr/>
              <a:t>9</a:t>
            </a:fld>
            <a:endParaRPr lang="en-US" dirty="0"/>
          </a:p>
        </p:txBody>
      </p:sp>
    </p:spTree>
    <p:extLst>
      <p:ext uri="{BB962C8B-B14F-4D97-AF65-F5344CB8AC3E}">
        <p14:creationId xmlns:p14="http://schemas.microsoft.com/office/powerpoint/2010/main" val="39008967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 Template Blue &amp; White - MASTER" id="{0D120F33-EF91-A547-8B1C-493BE26D392F}" vid="{D1EF2097-FF9E-AF4F-B131-E2367F52766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9089277-f68f-419e-95f1-ee74256ac7bc" xsi:nil="true"/>
    <lcf76f155ced4ddcb4097134ff3c332f xmlns="8bad0b67-6377-4132-abb3-f2ce5a3ee127">
      <Terms xmlns="http://schemas.microsoft.com/office/infopath/2007/PartnerControls"/>
    </lcf76f155ced4ddcb4097134ff3c332f>
    <SharedWithUsers xmlns="89089277-f68f-419e-95f1-ee74256ac7bc">
      <UserInfo>
        <DisplayName>Alex Montoya Wunrow</DisplayName>
        <AccountId>1047</AccountId>
        <AccountType/>
      </UserInfo>
      <UserInfo>
        <DisplayName>Mantell David</DisplayName>
        <AccountId>1387</AccountId>
        <AccountType/>
      </UserInfo>
      <UserInfo>
        <DisplayName>Lloyd Kenita</DisplayName>
        <AccountId>828</AccountId>
        <AccountType/>
      </UserInfo>
      <UserInfo>
        <DisplayName>Jedrlinic Katherine</DisplayName>
        <AccountId>835</AccountId>
        <AccountType/>
      </UserInfo>
      <UserInfo>
        <DisplayName>Jackson Angelica</DisplayName>
        <AccountId>418</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443616C5C8F004CB53526B1B0C3D1E5" ma:contentTypeVersion="14" ma:contentTypeDescription="Create a new document." ma:contentTypeScope="" ma:versionID="f631e6078842b1de7eae4b75be314ef3">
  <xsd:schema xmlns:xsd="http://www.w3.org/2001/XMLSchema" xmlns:xs="http://www.w3.org/2001/XMLSchema" xmlns:p="http://schemas.microsoft.com/office/2006/metadata/properties" xmlns:ns2="8bad0b67-6377-4132-abb3-f2ce5a3ee127" xmlns:ns3="89089277-f68f-419e-95f1-ee74256ac7bc" targetNamespace="http://schemas.microsoft.com/office/2006/metadata/properties" ma:root="true" ma:fieldsID="019fd60d501d8f3e7766d716a8b9299d" ns2:_="" ns3:_="">
    <xsd:import namespace="8bad0b67-6377-4132-abb3-f2ce5a3ee127"/>
    <xsd:import namespace="89089277-f68f-419e-95f1-ee74256ac7b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bad0b67-6377-4132-abb3-f2ce5a3ee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5ca87873-bdaf-4156-af8e-11c8208359c4"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9089277-f68f-419e-95f1-ee74256ac7b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36a4bb55-8828-42ee-bc11-c7620b9a27a1}" ma:internalName="TaxCatchAll" ma:showField="CatchAllData" ma:web="89089277-f68f-419e-95f1-ee74256ac7b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5BDD162-DF23-4895-B3FD-2C5BEB40861E}">
  <ds:schemaRefs>
    <ds:schemaRef ds:uri="http://purl.org/dc/dcmitype/"/>
    <ds:schemaRef ds:uri="http://www.w3.org/XML/1998/namespace"/>
    <ds:schemaRef ds:uri="http://purl.org/dc/terms/"/>
    <ds:schemaRef ds:uri="http://schemas.microsoft.com/office/2006/documentManagement/types"/>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89089277-f68f-419e-95f1-ee74256ac7bc"/>
    <ds:schemaRef ds:uri="8bad0b67-6377-4132-abb3-f2ce5a3ee127"/>
  </ds:schemaRefs>
</ds:datastoreItem>
</file>

<file path=customXml/itemProps2.xml><?xml version="1.0" encoding="utf-8"?>
<ds:datastoreItem xmlns:ds="http://schemas.openxmlformats.org/officeDocument/2006/customXml" ds:itemID="{005C7D84-CEF5-4861-A089-47A751128432}">
  <ds:schemaRefs>
    <ds:schemaRef ds:uri="http://schemas.microsoft.com/sharepoint/v3/contenttype/forms"/>
  </ds:schemaRefs>
</ds:datastoreItem>
</file>

<file path=customXml/itemProps3.xml><?xml version="1.0" encoding="utf-8"?>
<ds:datastoreItem xmlns:ds="http://schemas.openxmlformats.org/officeDocument/2006/customXml" ds:itemID="{0C1255AE-92D6-4D6E-8415-0CD02C8757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bad0b67-6377-4132-abb3-f2ce5a3ee127"/>
    <ds:schemaRef ds:uri="89089277-f68f-419e-95f1-ee74256ac7b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nycps-blue-white-ppt-template</Template>
  <TotalTime>98</TotalTime>
  <Words>814</Words>
  <Application>Microsoft Office PowerPoint</Application>
  <PresentationFormat>Widescreen</PresentationFormat>
  <Paragraphs>81</Paragraphs>
  <Slides>10</Slides>
  <Notes>6</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Highlights from the NYC School Survey: Results and Implementation​</vt:lpstr>
      <vt:lpstr>Instructions for Use</vt:lpstr>
      <vt:lpstr>Agenda</vt:lpstr>
      <vt:lpstr>PowerPoint Presentation</vt:lpstr>
      <vt:lpstr>Who did we hear from?</vt:lpstr>
      <vt:lpstr>What are we proud of? </vt:lpstr>
      <vt:lpstr>Where did we see opportunities to improve?</vt:lpstr>
      <vt:lpstr>How have we used your feedback?​</vt:lpstr>
      <vt:lpstr>How do we plan to use your feedback?​</vt:lpstr>
      <vt:lpstr>Continue sharing your voice!​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Stacey Ortega</dc:creator>
  <cp:keywords/>
  <dc:description/>
  <cp:lastModifiedBy>Stacey Ortega</cp:lastModifiedBy>
  <cp:revision>23</cp:revision>
  <dcterms:created xsi:type="dcterms:W3CDTF">2024-12-26T21:46:39Z</dcterms:created>
  <dcterms:modified xsi:type="dcterms:W3CDTF">2025-02-28T11:54:51Z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0x0101005443616C5C8F004CB53526B1B0C3D1E5</vt:lpwstr>
  </property>
  <property fmtid="{D5CDD505-2E9C-101B-9397-08002B2CF9AE}" pid="3" name="MediaServiceImageTags">
    <vt:lpwstr/>
  </property>
</Properties>
</file>