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  <p:sldMasterId id="2147483684" r:id="rId5"/>
    <p:sldMasterId id="2147483695" r:id="rId6"/>
  </p:sldMasterIdLst>
  <p:notesMasterIdLst>
    <p:notesMasterId r:id="rId19"/>
  </p:notesMasterIdLst>
  <p:handoutMasterIdLst>
    <p:handoutMasterId r:id="rId20"/>
  </p:handoutMasterIdLst>
  <p:sldIdLst>
    <p:sldId id="256" r:id="rId7"/>
    <p:sldId id="293" r:id="rId8"/>
    <p:sldId id="292" r:id="rId9"/>
    <p:sldId id="291" r:id="rId10"/>
    <p:sldId id="281" r:id="rId11"/>
    <p:sldId id="280" r:id="rId12"/>
    <p:sldId id="287" r:id="rId13"/>
    <p:sldId id="283" r:id="rId14"/>
    <p:sldId id="294" r:id="rId15"/>
    <p:sldId id="289" r:id="rId16"/>
    <p:sldId id="282" r:id="rId17"/>
    <p:sldId id="262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C650"/>
    <a:srgbClr val="F899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58" autoAdjust="0"/>
    <p:restoredTop sz="84698" autoAdjust="0"/>
  </p:normalViewPr>
  <p:slideViewPr>
    <p:cSldViewPr snapToGrid="0">
      <p:cViewPr varScale="1">
        <p:scale>
          <a:sx n="95" d="100"/>
          <a:sy n="95" d="100"/>
        </p:scale>
        <p:origin x="257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90D007-02A2-4A5A-875F-59A6503659B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BB86DAE-A064-464B-9317-89DE4AC44375}">
      <dgm:prSet custT="1"/>
      <dgm:spPr/>
      <dgm:t>
        <a:bodyPr/>
        <a:lstStyle/>
        <a:p>
          <a:r>
            <a:rPr lang="en-US" sz="2200"/>
            <a:t>Interactive Food Education Service Provider tool </a:t>
          </a:r>
          <a:r>
            <a:rPr lang="en-US" sz="2000" i="1"/>
            <a:t>(link in chat)</a:t>
          </a:r>
          <a:endParaRPr lang="en-US" sz="2200"/>
        </a:p>
      </dgm:t>
    </dgm:pt>
    <dgm:pt modelId="{2B781DAD-A992-4D63-9489-8207E128247E}" type="parTrans" cxnId="{C046E57F-DFF4-483E-A4FF-D19A71D51F96}">
      <dgm:prSet/>
      <dgm:spPr/>
      <dgm:t>
        <a:bodyPr/>
        <a:lstStyle/>
        <a:p>
          <a:endParaRPr lang="en-US"/>
        </a:p>
      </dgm:t>
    </dgm:pt>
    <dgm:pt modelId="{D04472DC-805A-4911-ACAA-11B1B113DF19}" type="sibTrans" cxnId="{C046E57F-DFF4-483E-A4FF-D19A71D51F96}">
      <dgm:prSet/>
      <dgm:spPr/>
      <dgm:t>
        <a:bodyPr/>
        <a:lstStyle/>
        <a:p>
          <a:endParaRPr lang="en-US"/>
        </a:p>
      </dgm:t>
    </dgm:pt>
    <dgm:pt modelId="{AD3A3B75-AD79-4442-81B7-17475A4A5B38}">
      <dgm:prSet/>
      <dgm:spPr/>
      <dgm:t>
        <a:bodyPr/>
        <a:lstStyle/>
        <a:p>
          <a:r>
            <a:rPr lang="en-US"/>
            <a:t>Professional learning opportunities for ALL teachers that are interested</a:t>
          </a:r>
        </a:p>
      </dgm:t>
    </dgm:pt>
    <dgm:pt modelId="{6744E04E-F9EE-4065-8D70-6640B971BC5F}" type="parTrans" cxnId="{73003DCD-F9B0-4822-BD2C-05AC7A63745D}">
      <dgm:prSet/>
      <dgm:spPr/>
      <dgm:t>
        <a:bodyPr/>
        <a:lstStyle/>
        <a:p>
          <a:endParaRPr lang="en-US"/>
        </a:p>
      </dgm:t>
    </dgm:pt>
    <dgm:pt modelId="{1844659A-79C5-443B-8DFF-7D6306BF154A}" type="sibTrans" cxnId="{73003DCD-F9B0-4822-BD2C-05AC7A63745D}">
      <dgm:prSet/>
      <dgm:spPr/>
      <dgm:t>
        <a:bodyPr/>
        <a:lstStyle/>
        <a:p>
          <a:endParaRPr lang="en-US"/>
        </a:p>
      </dgm:t>
    </dgm:pt>
    <dgm:pt modelId="{49A1732C-AF69-4934-9ADC-A034DB5833A7}">
      <dgm:prSet/>
      <dgm:spPr/>
      <dgm:t>
        <a:bodyPr/>
        <a:lstStyle/>
        <a:p>
          <a:r>
            <a:rPr lang="en-US"/>
            <a:t>School Leader Guide to Food Education</a:t>
          </a:r>
        </a:p>
      </dgm:t>
    </dgm:pt>
    <dgm:pt modelId="{1AAA6114-C380-4F90-BF36-E5892EDEA10B}" type="parTrans" cxnId="{5F991274-040D-4ECE-AF97-209A465F92A7}">
      <dgm:prSet/>
      <dgm:spPr/>
      <dgm:t>
        <a:bodyPr/>
        <a:lstStyle/>
        <a:p>
          <a:endParaRPr lang="en-US"/>
        </a:p>
      </dgm:t>
    </dgm:pt>
    <dgm:pt modelId="{E31C68B2-D377-4FB4-8ED7-DA1080722912}" type="sibTrans" cxnId="{5F991274-040D-4ECE-AF97-209A465F92A7}">
      <dgm:prSet/>
      <dgm:spPr/>
      <dgm:t>
        <a:bodyPr/>
        <a:lstStyle/>
        <a:p>
          <a:endParaRPr lang="en-US"/>
        </a:p>
      </dgm:t>
    </dgm:pt>
    <dgm:pt modelId="{92C2738F-89BD-4976-A8D0-A824323DB3A1}">
      <dgm:prSet/>
      <dgm:spPr/>
      <dgm:t>
        <a:bodyPr/>
        <a:lstStyle/>
        <a:p>
          <a:r>
            <a:rPr lang="en-US"/>
            <a:t>Food Education Grant Program</a:t>
          </a:r>
        </a:p>
      </dgm:t>
    </dgm:pt>
    <dgm:pt modelId="{F4DE40CC-A9F2-4CC8-8E02-9B2C4F94FB4A}" type="parTrans" cxnId="{4FD6D482-1EAD-4790-BA43-69A9264CBAF4}">
      <dgm:prSet/>
      <dgm:spPr/>
      <dgm:t>
        <a:bodyPr/>
        <a:lstStyle/>
        <a:p>
          <a:endParaRPr lang="en-US"/>
        </a:p>
      </dgm:t>
    </dgm:pt>
    <dgm:pt modelId="{103CD38B-6B17-40AD-9D25-35BD05646CE6}" type="sibTrans" cxnId="{4FD6D482-1EAD-4790-BA43-69A9264CBAF4}">
      <dgm:prSet/>
      <dgm:spPr/>
      <dgm:t>
        <a:bodyPr/>
        <a:lstStyle/>
        <a:p>
          <a:endParaRPr lang="en-US"/>
        </a:p>
      </dgm:t>
    </dgm:pt>
    <dgm:pt modelId="{897051A0-977C-450D-9D57-C45AFF66B086}" type="pres">
      <dgm:prSet presAssocID="{8890D007-02A2-4A5A-875F-59A6503659B8}" presName="root" presStyleCnt="0">
        <dgm:presLayoutVars>
          <dgm:dir/>
          <dgm:resizeHandles val="exact"/>
        </dgm:presLayoutVars>
      </dgm:prSet>
      <dgm:spPr/>
    </dgm:pt>
    <dgm:pt modelId="{BBCE2B67-7C76-4BFC-B593-1B7D6188CB4D}" type="pres">
      <dgm:prSet presAssocID="{FBB86DAE-A064-464B-9317-89DE4AC44375}" presName="compNode" presStyleCnt="0"/>
      <dgm:spPr/>
    </dgm:pt>
    <dgm:pt modelId="{655829E5-514F-4F9F-ADEF-D85AF02634B2}" type="pres">
      <dgm:prSet presAssocID="{FBB86DAE-A064-464B-9317-89DE4AC44375}" presName="bgRect" presStyleLbl="bgShp" presStyleIdx="0" presStyleCnt="4"/>
      <dgm:spPr/>
    </dgm:pt>
    <dgm:pt modelId="{228FF6C6-A513-4670-90A9-87FF75DE2A01}" type="pres">
      <dgm:prSet presAssocID="{FBB86DAE-A064-464B-9317-89DE4AC4437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CE76597B-8623-4B4B-8363-E06F04756430}" type="pres">
      <dgm:prSet presAssocID="{FBB86DAE-A064-464B-9317-89DE4AC44375}" presName="spaceRect" presStyleCnt="0"/>
      <dgm:spPr/>
    </dgm:pt>
    <dgm:pt modelId="{EC7A0E55-B9C4-44C1-9F5F-166EE839B185}" type="pres">
      <dgm:prSet presAssocID="{FBB86DAE-A064-464B-9317-89DE4AC44375}" presName="parTx" presStyleLbl="revTx" presStyleIdx="0" presStyleCnt="4">
        <dgm:presLayoutVars>
          <dgm:chMax val="0"/>
          <dgm:chPref val="0"/>
        </dgm:presLayoutVars>
      </dgm:prSet>
      <dgm:spPr/>
    </dgm:pt>
    <dgm:pt modelId="{67879392-49F1-452A-81D8-07CEBD61B3CA}" type="pres">
      <dgm:prSet presAssocID="{D04472DC-805A-4911-ACAA-11B1B113DF19}" presName="sibTrans" presStyleCnt="0"/>
      <dgm:spPr/>
    </dgm:pt>
    <dgm:pt modelId="{7628423B-85D6-44D9-8D45-82AECD60982D}" type="pres">
      <dgm:prSet presAssocID="{AD3A3B75-AD79-4442-81B7-17475A4A5B38}" presName="compNode" presStyleCnt="0"/>
      <dgm:spPr/>
    </dgm:pt>
    <dgm:pt modelId="{1DC411FF-81A3-416A-947B-E61994DBE1D2}" type="pres">
      <dgm:prSet presAssocID="{AD3A3B75-AD79-4442-81B7-17475A4A5B38}" presName="bgRect" presStyleLbl="bgShp" presStyleIdx="1" presStyleCnt="4"/>
      <dgm:spPr/>
    </dgm:pt>
    <dgm:pt modelId="{EE86421D-860D-4E0A-96A7-B717CF28A96D}" type="pres">
      <dgm:prSet presAssocID="{AD3A3B75-AD79-4442-81B7-17475A4A5B3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4EFCE96B-94C4-4B95-A078-3CB7C4037D27}" type="pres">
      <dgm:prSet presAssocID="{AD3A3B75-AD79-4442-81B7-17475A4A5B38}" presName="spaceRect" presStyleCnt="0"/>
      <dgm:spPr/>
    </dgm:pt>
    <dgm:pt modelId="{E25C33E8-B7BB-44CC-800A-80A636523ED1}" type="pres">
      <dgm:prSet presAssocID="{AD3A3B75-AD79-4442-81B7-17475A4A5B38}" presName="parTx" presStyleLbl="revTx" presStyleIdx="1" presStyleCnt="4">
        <dgm:presLayoutVars>
          <dgm:chMax val="0"/>
          <dgm:chPref val="0"/>
        </dgm:presLayoutVars>
      </dgm:prSet>
      <dgm:spPr/>
    </dgm:pt>
    <dgm:pt modelId="{D5941444-731D-4425-AA9D-DAE83977C9B9}" type="pres">
      <dgm:prSet presAssocID="{1844659A-79C5-443B-8DFF-7D6306BF154A}" presName="sibTrans" presStyleCnt="0"/>
      <dgm:spPr/>
    </dgm:pt>
    <dgm:pt modelId="{35F32F12-7F02-470A-ACBD-4FD0143B349E}" type="pres">
      <dgm:prSet presAssocID="{49A1732C-AF69-4934-9ADC-A034DB5833A7}" presName="compNode" presStyleCnt="0"/>
      <dgm:spPr/>
    </dgm:pt>
    <dgm:pt modelId="{18FF2CE5-BDC7-45DE-BEAB-79AFACABC0F0}" type="pres">
      <dgm:prSet presAssocID="{49A1732C-AF69-4934-9ADC-A034DB5833A7}" presName="bgRect" presStyleLbl="bgShp" presStyleIdx="2" presStyleCnt="4"/>
      <dgm:spPr/>
    </dgm:pt>
    <dgm:pt modelId="{C281559D-3962-47BC-9AD7-90DA1FDF7E51}" type="pres">
      <dgm:prSet presAssocID="{49A1732C-AF69-4934-9ADC-A034DB5833A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C404556D-84FD-4D36-9364-0A23F65F7B5A}" type="pres">
      <dgm:prSet presAssocID="{49A1732C-AF69-4934-9ADC-A034DB5833A7}" presName="spaceRect" presStyleCnt="0"/>
      <dgm:spPr/>
    </dgm:pt>
    <dgm:pt modelId="{BA33EDDD-41F1-43CF-BF45-E38B3FB4F4E4}" type="pres">
      <dgm:prSet presAssocID="{49A1732C-AF69-4934-9ADC-A034DB5833A7}" presName="parTx" presStyleLbl="revTx" presStyleIdx="2" presStyleCnt="4">
        <dgm:presLayoutVars>
          <dgm:chMax val="0"/>
          <dgm:chPref val="0"/>
        </dgm:presLayoutVars>
      </dgm:prSet>
      <dgm:spPr/>
    </dgm:pt>
    <dgm:pt modelId="{5B6FF796-4EA1-49DB-8E71-8E19551CD21A}" type="pres">
      <dgm:prSet presAssocID="{E31C68B2-D377-4FB4-8ED7-DA1080722912}" presName="sibTrans" presStyleCnt="0"/>
      <dgm:spPr/>
    </dgm:pt>
    <dgm:pt modelId="{74CE7526-2C45-4DC9-A532-21948EA9A20E}" type="pres">
      <dgm:prSet presAssocID="{92C2738F-89BD-4976-A8D0-A824323DB3A1}" presName="compNode" presStyleCnt="0"/>
      <dgm:spPr/>
    </dgm:pt>
    <dgm:pt modelId="{4238B880-5D4F-4602-8558-8565589D0C7C}" type="pres">
      <dgm:prSet presAssocID="{92C2738F-89BD-4976-A8D0-A824323DB3A1}" presName="bgRect" presStyleLbl="bgShp" presStyleIdx="3" presStyleCnt="4"/>
      <dgm:spPr/>
    </dgm:pt>
    <dgm:pt modelId="{987FCBC0-47E3-4480-9DF9-8B861825C548}" type="pres">
      <dgm:prSet presAssocID="{92C2738F-89BD-4976-A8D0-A824323DB3A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pple"/>
        </a:ext>
      </dgm:extLst>
    </dgm:pt>
    <dgm:pt modelId="{ACCAFEC2-0165-4989-8EC2-20BCC01A85D1}" type="pres">
      <dgm:prSet presAssocID="{92C2738F-89BD-4976-A8D0-A824323DB3A1}" presName="spaceRect" presStyleCnt="0"/>
      <dgm:spPr/>
    </dgm:pt>
    <dgm:pt modelId="{A3FD0C98-318F-48B0-90DD-05E5F2ADDF5E}" type="pres">
      <dgm:prSet presAssocID="{92C2738F-89BD-4976-A8D0-A824323DB3A1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E053CD01-003D-45E9-AFA2-C639440BEA96}" type="presOf" srcId="{92C2738F-89BD-4976-A8D0-A824323DB3A1}" destId="{A3FD0C98-318F-48B0-90DD-05E5F2ADDF5E}" srcOrd="0" destOrd="0" presId="urn:microsoft.com/office/officeart/2018/2/layout/IconVerticalSolidList"/>
    <dgm:cxn modelId="{F778A86D-CE37-4711-9693-92886BC37EE0}" type="presOf" srcId="{AD3A3B75-AD79-4442-81B7-17475A4A5B38}" destId="{E25C33E8-B7BB-44CC-800A-80A636523ED1}" srcOrd="0" destOrd="0" presId="urn:microsoft.com/office/officeart/2018/2/layout/IconVerticalSolidList"/>
    <dgm:cxn modelId="{5F991274-040D-4ECE-AF97-209A465F92A7}" srcId="{8890D007-02A2-4A5A-875F-59A6503659B8}" destId="{49A1732C-AF69-4934-9ADC-A034DB5833A7}" srcOrd="2" destOrd="0" parTransId="{1AAA6114-C380-4F90-BF36-E5892EDEA10B}" sibTransId="{E31C68B2-D377-4FB4-8ED7-DA1080722912}"/>
    <dgm:cxn modelId="{C046E57F-DFF4-483E-A4FF-D19A71D51F96}" srcId="{8890D007-02A2-4A5A-875F-59A6503659B8}" destId="{FBB86DAE-A064-464B-9317-89DE4AC44375}" srcOrd="0" destOrd="0" parTransId="{2B781DAD-A992-4D63-9489-8207E128247E}" sibTransId="{D04472DC-805A-4911-ACAA-11B1B113DF19}"/>
    <dgm:cxn modelId="{4FD6D482-1EAD-4790-BA43-69A9264CBAF4}" srcId="{8890D007-02A2-4A5A-875F-59A6503659B8}" destId="{92C2738F-89BD-4976-A8D0-A824323DB3A1}" srcOrd="3" destOrd="0" parTransId="{F4DE40CC-A9F2-4CC8-8E02-9B2C4F94FB4A}" sibTransId="{103CD38B-6B17-40AD-9D25-35BD05646CE6}"/>
    <dgm:cxn modelId="{73003DCD-F9B0-4822-BD2C-05AC7A63745D}" srcId="{8890D007-02A2-4A5A-875F-59A6503659B8}" destId="{AD3A3B75-AD79-4442-81B7-17475A4A5B38}" srcOrd="1" destOrd="0" parTransId="{6744E04E-F9EE-4065-8D70-6640B971BC5F}" sibTransId="{1844659A-79C5-443B-8DFF-7D6306BF154A}"/>
    <dgm:cxn modelId="{61A562D6-042B-4A7E-AC37-CE4DBBD74180}" type="presOf" srcId="{FBB86DAE-A064-464B-9317-89DE4AC44375}" destId="{EC7A0E55-B9C4-44C1-9F5F-166EE839B185}" srcOrd="0" destOrd="0" presId="urn:microsoft.com/office/officeart/2018/2/layout/IconVerticalSolidList"/>
    <dgm:cxn modelId="{86D607E6-5B2C-4E54-8DC6-973BE47C1040}" type="presOf" srcId="{49A1732C-AF69-4934-9ADC-A034DB5833A7}" destId="{BA33EDDD-41F1-43CF-BF45-E38B3FB4F4E4}" srcOrd="0" destOrd="0" presId="urn:microsoft.com/office/officeart/2018/2/layout/IconVerticalSolidList"/>
    <dgm:cxn modelId="{1E303CFB-0E4B-41AD-AFCA-CFE69481BAE5}" type="presOf" srcId="{8890D007-02A2-4A5A-875F-59A6503659B8}" destId="{897051A0-977C-450D-9D57-C45AFF66B086}" srcOrd="0" destOrd="0" presId="urn:microsoft.com/office/officeart/2018/2/layout/IconVerticalSolidList"/>
    <dgm:cxn modelId="{004FDC47-CB12-41D3-ABFC-4E6D09B2E236}" type="presParOf" srcId="{897051A0-977C-450D-9D57-C45AFF66B086}" destId="{BBCE2B67-7C76-4BFC-B593-1B7D6188CB4D}" srcOrd="0" destOrd="0" presId="urn:microsoft.com/office/officeart/2018/2/layout/IconVerticalSolidList"/>
    <dgm:cxn modelId="{7D531010-8D82-4138-804C-DFD71168AE9B}" type="presParOf" srcId="{BBCE2B67-7C76-4BFC-B593-1B7D6188CB4D}" destId="{655829E5-514F-4F9F-ADEF-D85AF02634B2}" srcOrd="0" destOrd="0" presId="urn:microsoft.com/office/officeart/2018/2/layout/IconVerticalSolidList"/>
    <dgm:cxn modelId="{C5306EB2-D334-411D-8A7A-94817DFA692B}" type="presParOf" srcId="{BBCE2B67-7C76-4BFC-B593-1B7D6188CB4D}" destId="{228FF6C6-A513-4670-90A9-87FF75DE2A01}" srcOrd="1" destOrd="0" presId="urn:microsoft.com/office/officeart/2018/2/layout/IconVerticalSolidList"/>
    <dgm:cxn modelId="{D36A5A73-CEE2-4D0D-A4BF-9FE9DF06B0B8}" type="presParOf" srcId="{BBCE2B67-7C76-4BFC-B593-1B7D6188CB4D}" destId="{CE76597B-8623-4B4B-8363-E06F04756430}" srcOrd="2" destOrd="0" presId="urn:microsoft.com/office/officeart/2018/2/layout/IconVerticalSolidList"/>
    <dgm:cxn modelId="{FC979BA8-F831-41EA-BE4F-251F11655495}" type="presParOf" srcId="{BBCE2B67-7C76-4BFC-B593-1B7D6188CB4D}" destId="{EC7A0E55-B9C4-44C1-9F5F-166EE839B185}" srcOrd="3" destOrd="0" presId="urn:microsoft.com/office/officeart/2018/2/layout/IconVerticalSolidList"/>
    <dgm:cxn modelId="{42C01748-0911-4BB1-8198-204B7CCA0A68}" type="presParOf" srcId="{897051A0-977C-450D-9D57-C45AFF66B086}" destId="{67879392-49F1-452A-81D8-07CEBD61B3CA}" srcOrd="1" destOrd="0" presId="urn:microsoft.com/office/officeart/2018/2/layout/IconVerticalSolidList"/>
    <dgm:cxn modelId="{D7F64D33-EC68-4871-A9FE-A3E59B4DE9EA}" type="presParOf" srcId="{897051A0-977C-450D-9D57-C45AFF66B086}" destId="{7628423B-85D6-44D9-8D45-82AECD60982D}" srcOrd="2" destOrd="0" presId="urn:microsoft.com/office/officeart/2018/2/layout/IconVerticalSolidList"/>
    <dgm:cxn modelId="{326BF71E-F210-4091-BAAF-8DD342797D48}" type="presParOf" srcId="{7628423B-85D6-44D9-8D45-82AECD60982D}" destId="{1DC411FF-81A3-416A-947B-E61994DBE1D2}" srcOrd="0" destOrd="0" presId="urn:microsoft.com/office/officeart/2018/2/layout/IconVerticalSolidList"/>
    <dgm:cxn modelId="{85389F09-3FA2-4D20-B012-2A25308F1FF5}" type="presParOf" srcId="{7628423B-85D6-44D9-8D45-82AECD60982D}" destId="{EE86421D-860D-4E0A-96A7-B717CF28A96D}" srcOrd="1" destOrd="0" presId="urn:microsoft.com/office/officeart/2018/2/layout/IconVerticalSolidList"/>
    <dgm:cxn modelId="{3108D5F8-2F9B-441D-AC7B-5B02E682F766}" type="presParOf" srcId="{7628423B-85D6-44D9-8D45-82AECD60982D}" destId="{4EFCE96B-94C4-4B95-A078-3CB7C4037D27}" srcOrd="2" destOrd="0" presId="urn:microsoft.com/office/officeart/2018/2/layout/IconVerticalSolidList"/>
    <dgm:cxn modelId="{F6F6FB65-DB4E-41E4-A91D-C3D526ABA5F7}" type="presParOf" srcId="{7628423B-85D6-44D9-8D45-82AECD60982D}" destId="{E25C33E8-B7BB-44CC-800A-80A636523ED1}" srcOrd="3" destOrd="0" presId="urn:microsoft.com/office/officeart/2018/2/layout/IconVerticalSolidList"/>
    <dgm:cxn modelId="{B30233CC-55E7-42AB-8C01-836B64A5B244}" type="presParOf" srcId="{897051A0-977C-450D-9D57-C45AFF66B086}" destId="{D5941444-731D-4425-AA9D-DAE83977C9B9}" srcOrd="3" destOrd="0" presId="urn:microsoft.com/office/officeart/2018/2/layout/IconVerticalSolidList"/>
    <dgm:cxn modelId="{437DC902-3D4F-41D3-ACC2-35DAAFB2E4D5}" type="presParOf" srcId="{897051A0-977C-450D-9D57-C45AFF66B086}" destId="{35F32F12-7F02-470A-ACBD-4FD0143B349E}" srcOrd="4" destOrd="0" presId="urn:microsoft.com/office/officeart/2018/2/layout/IconVerticalSolidList"/>
    <dgm:cxn modelId="{B2837231-4F68-4253-B966-45D205DBFAAF}" type="presParOf" srcId="{35F32F12-7F02-470A-ACBD-4FD0143B349E}" destId="{18FF2CE5-BDC7-45DE-BEAB-79AFACABC0F0}" srcOrd="0" destOrd="0" presId="urn:microsoft.com/office/officeart/2018/2/layout/IconVerticalSolidList"/>
    <dgm:cxn modelId="{615441F8-F2D7-4440-927E-3BB8AC04ED6A}" type="presParOf" srcId="{35F32F12-7F02-470A-ACBD-4FD0143B349E}" destId="{C281559D-3962-47BC-9AD7-90DA1FDF7E51}" srcOrd="1" destOrd="0" presId="urn:microsoft.com/office/officeart/2018/2/layout/IconVerticalSolidList"/>
    <dgm:cxn modelId="{4A94C210-501C-440D-A47B-A5528724ADEE}" type="presParOf" srcId="{35F32F12-7F02-470A-ACBD-4FD0143B349E}" destId="{C404556D-84FD-4D36-9364-0A23F65F7B5A}" srcOrd="2" destOrd="0" presId="urn:microsoft.com/office/officeart/2018/2/layout/IconVerticalSolidList"/>
    <dgm:cxn modelId="{5B6691DF-7E4B-4391-A373-AA750EEE6071}" type="presParOf" srcId="{35F32F12-7F02-470A-ACBD-4FD0143B349E}" destId="{BA33EDDD-41F1-43CF-BF45-E38B3FB4F4E4}" srcOrd="3" destOrd="0" presId="urn:microsoft.com/office/officeart/2018/2/layout/IconVerticalSolidList"/>
    <dgm:cxn modelId="{77A6D58B-5EF9-421C-A94D-55E30AAEECAF}" type="presParOf" srcId="{897051A0-977C-450D-9D57-C45AFF66B086}" destId="{5B6FF796-4EA1-49DB-8E71-8E19551CD21A}" srcOrd="5" destOrd="0" presId="urn:microsoft.com/office/officeart/2018/2/layout/IconVerticalSolidList"/>
    <dgm:cxn modelId="{E669D333-12E1-4A7A-87FE-238E3ED4508A}" type="presParOf" srcId="{897051A0-977C-450D-9D57-C45AFF66B086}" destId="{74CE7526-2C45-4DC9-A532-21948EA9A20E}" srcOrd="6" destOrd="0" presId="urn:microsoft.com/office/officeart/2018/2/layout/IconVerticalSolidList"/>
    <dgm:cxn modelId="{51D74C19-F664-44A0-B990-40662A07B4D5}" type="presParOf" srcId="{74CE7526-2C45-4DC9-A532-21948EA9A20E}" destId="{4238B880-5D4F-4602-8558-8565589D0C7C}" srcOrd="0" destOrd="0" presId="urn:microsoft.com/office/officeart/2018/2/layout/IconVerticalSolidList"/>
    <dgm:cxn modelId="{D03524F0-17A6-43E8-9918-1C594594829D}" type="presParOf" srcId="{74CE7526-2C45-4DC9-A532-21948EA9A20E}" destId="{987FCBC0-47E3-4480-9DF9-8B861825C548}" srcOrd="1" destOrd="0" presId="urn:microsoft.com/office/officeart/2018/2/layout/IconVerticalSolidList"/>
    <dgm:cxn modelId="{DC018CBB-DF09-446C-91F4-DD3C4C63928B}" type="presParOf" srcId="{74CE7526-2C45-4DC9-A532-21948EA9A20E}" destId="{ACCAFEC2-0165-4989-8EC2-20BCC01A85D1}" srcOrd="2" destOrd="0" presId="urn:microsoft.com/office/officeart/2018/2/layout/IconVerticalSolidList"/>
    <dgm:cxn modelId="{17BA62CC-20B5-4036-BF11-1ABB305BCAA6}" type="presParOf" srcId="{74CE7526-2C45-4DC9-A532-21948EA9A20E}" destId="{A3FD0C98-318F-48B0-90DD-05E5F2ADDF5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5829E5-514F-4F9F-ADEF-D85AF02634B2}">
      <dsp:nvSpPr>
        <dsp:cNvPr id="0" name=""/>
        <dsp:cNvSpPr/>
      </dsp:nvSpPr>
      <dsp:spPr>
        <a:xfrm>
          <a:off x="0" y="2429"/>
          <a:ext cx="5111749" cy="123121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8FF6C6-A513-4670-90A9-87FF75DE2A01}">
      <dsp:nvSpPr>
        <dsp:cNvPr id="0" name=""/>
        <dsp:cNvSpPr/>
      </dsp:nvSpPr>
      <dsp:spPr>
        <a:xfrm>
          <a:off x="372441" y="279451"/>
          <a:ext cx="677166" cy="6771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7A0E55-B9C4-44C1-9F5F-166EE839B185}">
      <dsp:nvSpPr>
        <dsp:cNvPr id="0" name=""/>
        <dsp:cNvSpPr/>
      </dsp:nvSpPr>
      <dsp:spPr>
        <a:xfrm>
          <a:off x="1422049" y="2429"/>
          <a:ext cx="3689700" cy="1231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303" tIns="130303" rIns="130303" bIns="13030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Interactive Food Education Service Provider tool </a:t>
          </a:r>
          <a:r>
            <a:rPr lang="en-US" sz="2000" i="1" kern="1200"/>
            <a:t>(link in chat)</a:t>
          </a:r>
          <a:endParaRPr lang="en-US" sz="2200" kern="1200"/>
        </a:p>
      </dsp:txBody>
      <dsp:txXfrm>
        <a:off x="1422049" y="2429"/>
        <a:ext cx="3689700" cy="1231211"/>
      </dsp:txXfrm>
    </dsp:sp>
    <dsp:sp modelId="{1DC411FF-81A3-416A-947B-E61994DBE1D2}">
      <dsp:nvSpPr>
        <dsp:cNvPr id="0" name=""/>
        <dsp:cNvSpPr/>
      </dsp:nvSpPr>
      <dsp:spPr>
        <a:xfrm>
          <a:off x="0" y="1541443"/>
          <a:ext cx="5111749" cy="123121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86421D-860D-4E0A-96A7-B717CF28A96D}">
      <dsp:nvSpPr>
        <dsp:cNvPr id="0" name=""/>
        <dsp:cNvSpPr/>
      </dsp:nvSpPr>
      <dsp:spPr>
        <a:xfrm>
          <a:off x="372441" y="1818466"/>
          <a:ext cx="677166" cy="67716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5C33E8-B7BB-44CC-800A-80A636523ED1}">
      <dsp:nvSpPr>
        <dsp:cNvPr id="0" name=""/>
        <dsp:cNvSpPr/>
      </dsp:nvSpPr>
      <dsp:spPr>
        <a:xfrm>
          <a:off x="1422049" y="1541443"/>
          <a:ext cx="3689700" cy="1231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303" tIns="130303" rIns="130303" bIns="13030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Professional learning opportunities for ALL teachers that are interested</a:t>
          </a:r>
        </a:p>
      </dsp:txBody>
      <dsp:txXfrm>
        <a:off x="1422049" y="1541443"/>
        <a:ext cx="3689700" cy="1231211"/>
      </dsp:txXfrm>
    </dsp:sp>
    <dsp:sp modelId="{18FF2CE5-BDC7-45DE-BEAB-79AFACABC0F0}">
      <dsp:nvSpPr>
        <dsp:cNvPr id="0" name=""/>
        <dsp:cNvSpPr/>
      </dsp:nvSpPr>
      <dsp:spPr>
        <a:xfrm>
          <a:off x="0" y="3080457"/>
          <a:ext cx="5111749" cy="123121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81559D-3962-47BC-9AD7-90DA1FDF7E51}">
      <dsp:nvSpPr>
        <dsp:cNvPr id="0" name=""/>
        <dsp:cNvSpPr/>
      </dsp:nvSpPr>
      <dsp:spPr>
        <a:xfrm>
          <a:off x="372441" y="3357480"/>
          <a:ext cx="677166" cy="67716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33EDDD-41F1-43CF-BF45-E38B3FB4F4E4}">
      <dsp:nvSpPr>
        <dsp:cNvPr id="0" name=""/>
        <dsp:cNvSpPr/>
      </dsp:nvSpPr>
      <dsp:spPr>
        <a:xfrm>
          <a:off x="1422049" y="3080457"/>
          <a:ext cx="3689700" cy="1231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303" tIns="130303" rIns="130303" bIns="13030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School Leader Guide to Food Education</a:t>
          </a:r>
        </a:p>
      </dsp:txBody>
      <dsp:txXfrm>
        <a:off x="1422049" y="3080457"/>
        <a:ext cx="3689700" cy="1231211"/>
      </dsp:txXfrm>
    </dsp:sp>
    <dsp:sp modelId="{4238B880-5D4F-4602-8558-8565589D0C7C}">
      <dsp:nvSpPr>
        <dsp:cNvPr id="0" name=""/>
        <dsp:cNvSpPr/>
      </dsp:nvSpPr>
      <dsp:spPr>
        <a:xfrm>
          <a:off x="0" y="4619472"/>
          <a:ext cx="5111749" cy="123121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7FCBC0-47E3-4480-9DF9-8B861825C548}">
      <dsp:nvSpPr>
        <dsp:cNvPr id="0" name=""/>
        <dsp:cNvSpPr/>
      </dsp:nvSpPr>
      <dsp:spPr>
        <a:xfrm>
          <a:off x="372441" y="4896494"/>
          <a:ext cx="677166" cy="67716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FD0C98-318F-48B0-90DD-05E5F2ADDF5E}">
      <dsp:nvSpPr>
        <dsp:cNvPr id="0" name=""/>
        <dsp:cNvSpPr/>
      </dsp:nvSpPr>
      <dsp:spPr>
        <a:xfrm>
          <a:off x="1422049" y="4619472"/>
          <a:ext cx="3689700" cy="1231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303" tIns="130303" rIns="130303" bIns="13030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Food Education Grant Program</a:t>
          </a:r>
        </a:p>
      </dsp:txBody>
      <dsp:txXfrm>
        <a:off x="1422049" y="4619472"/>
        <a:ext cx="3689700" cy="12312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B5C99C-FDB6-44CD-9702-977A4B28ACA0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5EC36-5D57-44A6-B80E-6C79572CE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0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63C2830-012E-4B9C-A910-ECCC2F2F6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455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85C1C6-F127-4389-859B-8B1823D8DCBA}" type="slidenum">
              <a:rPr lang="en-US"/>
              <a:pPr/>
              <a:t>1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52A2B4-70F3-496B-8185-0D5E3930B499}" type="slidenum">
              <a:rPr lang="en-US"/>
              <a:pPr/>
              <a:t>12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45625" rIns="91275" bIns="45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59" name="Google Shape;359;p54:notes"/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45625" rIns="91275" bIns="4562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670D6F-DAFF-41C3-BAC3-3D4F3AE53FC7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85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670D6F-DAFF-41C3-BAC3-3D4F3AE53FC7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6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670D6F-DAFF-41C3-BAC3-3D4F3AE53FC7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45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670D6F-DAFF-41C3-BAC3-3D4F3AE53FC7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30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670D6F-DAFF-41C3-BAC3-3D4F3AE53FC7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19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670D6F-DAFF-41C3-BAC3-3D4F3AE53FC7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79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670D6F-DAFF-41C3-BAC3-3D4F3AE53FC7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15"/>
          <p:cNvSpPr/>
          <p:nvPr userDrawn="1"/>
        </p:nvSpPr>
        <p:spPr>
          <a:xfrm rot="5400000">
            <a:off x="2966177" y="5807266"/>
            <a:ext cx="1023128" cy="376886"/>
          </a:xfrm>
          <a:prstGeom prst="triangle">
            <a:avLst>
              <a:gd name="adj" fmla="val 473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D5F9FD-1588-8D02-C628-926D377C10AD}"/>
              </a:ext>
            </a:extLst>
          </p:cNvPr>
          <p:cNvSpPr/>
          <p:nvPr userDrawn="1"/>
        </p:nvSpPr>
        <p:spPr>
          <a:xfrm>
            <a:off x="-76200" y="0"/>
            <a:ext cx="9231086" cy="68882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37491-4DC0-0E3B-D2A3-A356A330B9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69" y="1"/>
            <a:ext cx="2825090" cy="6888269"/>
          </a:xfrm>
          <a:prstGeom prst="rect">
            <a:avLst/>
          </a:prstGeom>
          <a:ln>
            <a:noFill/>
          </a:ln>
        </p:spPr>
      </p:pic>
      <p:sp>
        <p:nvSpPr>
          <p:cNvPr id="5" name="Isosceles Triangle 15">
            <a:extLst>
              <a:ext uri="{FF2B5EF4-FFF2-40B4-BE49-F238E27FC236}">
                <a16:creationId xmlns:a16="http://schemas.microsoft.com/office/drawing/2014/main" id="{2B3633F2-AD7B-05FB-028F-064968612908}"/>
              </a:ext>
            </a:extLst>
          </p:cNvPr>
          <p:cNvSpPr/>
          <p:nvPr userDrawn="1"/>
        </p:nvSpPr>
        <p:spPr>
          <a:xfrm rot="5400000">
            <a:off x="3006072" y="4226515"/>
            <a:ext cx="1970313" cy="2273595"/>
          </a:xfrm>
          <a:prstGeom prst="triangle">
            <a:avLst>
              <a:gd name="adj" fmla="val 47365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15">
            <a:extLst>
              <a:ext uri="{FF2B5EF4-FFF2-40B4-BE49-F238E27FC236}">
                <a16:creationId xmlns:a16="http://schemas.microsoft.com/office/drawing/2014/main" id="{79E65F77-8A64-FC55-1AAF-4956AFE7C77A}"/>
              </a:ext>
            </a:extLst>
          </p:cNvPr>
          <p:cNvSpPr/>
          <p:nvPr userDrawn="1"/>
        </p:nvSpPr>
        <p:spPr>
          <a:xfrm rot="5400000">
            <a:off x="3164419" y="4052165"/>
            <a:ext cx="1820578" cy="2148662"/>
          </a:xfrm>
          <a:prstGeom prst="triangle">
            <a:avLst>
              <a:gd name="adj" fmla="val 47365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15">
            <a:extLst>
              <a:ext uri="{FF2B5EF4-FFF2-40B4-BE49-F238E27FC236}">
                <a16:creationId xmlns:a16="http://schemas.microsoft.com/office/drawing/2014/main" id="{BE3257DD-8AC8-1F79-DFEA-4090125C88CF}"/>
              </a:ext>
            </a:extLst>
          </p:cNvPr>
          <p:cNvSpPr/>
          <p:nvPr userDrawn="1"/>
        </p:nvSpPr>
        <p:spPr>
          <a:xfrm rot="15984248">
            <a:off x="7900689" y="138790"/>
            <a:ext cx="1308382" cy="1509777"/>
          </a:xfrm>
          <a:prstGeom prst="triangle">
            <a:avLst>
              <a:gd name="adj" fmla="val 47365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AB9BED-5D53-9E7B-B56E-BAE6A081E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377" y="75177"/>
            <a:ext cx="3456459" cy="8968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152400"/>
            <a:ext cx="7772400" cy="1066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343944" y="-57944"/>
            <a:ext cx="4038600" cy="7354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40688" y="6453188"/>
            <a:ext cx="990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E3A53-3A7C-45CB-83A9-46342C22B6B4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407886-449E-14A5-79F2-735B57D1039D}"/>
              </a:ext>
            </a:extLst>
          </p:cNvPr>
          <p:cNvSpPr/>
          <p:nvPr userDrawn="1"/>
        </p:nvSpPr>
        <p:spPr>
          <a:xfrm>
            <a:off x="-76200" y="0"/>
            <a:ext cx="9231086" cy="68882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E6A152-C9C0-9E24-AF1F-70FEB4FCA9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69" y="1"/>
            <a:ext cx="2825090" cy="6888269"/>
          </a:xfrm>
          <a:prstGeom prst="rect">
            <a:avLst/>
          </a:prstGeom>
          <a:ln>
            <a:noFill/>
          </a:ln>
        </p:spPr>
      </p:pic>
      <p:sp>
        <p:nvSpPr>
          <p:cNvPr id="5" name="Isosceles Triangle 15">
            <a:extLst>
              <a:ext uri="{FF2B5EF4-FFF2-40B4-BE49-F238E27FC236}">
                <a16:creationId xmlns:a16="http://schemas.microsoft.com/office/drawing/2014/main" id="{1608BD2A-5C3E-DFED-30D4-17255D0154FE}"/>
              </a:ext>
            </a:extLst>
          </p:cNvPr>
          <p:cNvSpPr/>
          <p:nvPr userDrawn="1"/>
        </p:nvSpPr>
        <p:spPr>
          <a:xfrm rot="5400000">
            <a:off x="3006072" y="4226515"/>
            <a:ext cx="1970313" cy="2273595"/>
          </a:xfrm>
          <a:prstGeom prst="triangle">
            <a:avLst>
              <a:gd name="adj" fmla="val 47365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15">
            <a:extLst>
              <a:ext uri="{FF2B5EF4-FFF2-40B4-BE49-F238E27FC236}">
                <a16:creationId xmlns:a16="http://schemas.microsoft.com/office/drawing/2014/main" id="{77DAE3FB-FA69-F12A-C838-986C53F5B7D8}"/>
              </a:ext>
            </a:extLst>
          </p:cNvPr>
          <p:cNvSpPr/>
          <p:nvPr userDrawn="1"/>
        </p:nvSpPr>
        <p:spPr>
          <a:xfrm rot="5400000">
            <a:off x="3164419" y="4052165"/>
            <a:ext cx="1820578" cy="2148662"/>
          </a:xfrm>
          <a:prstGeom prst="triangle">
            <a:avLst>
              <a:gd name="adj" fmla="val 47365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15">
            <a:extLst>
              <a:ext uri="{FF2B5EF4-FFF2-40B4-BE49-F238E27FC236}">
                <a16:creationId xmlns:a16="http://schemas.microsoft.com/office/drawing/2014/main" id="{A3714956-2266-88FB-F388-25AE122FD12B}"/>
              </a:ext>
            </a:extLst>
          </p:cNvPr>
          <p:cNvSpPr/>
          <p:nvPr userDrawn="1"/>
        </p:nvSpPr>
        <p:spPr>
          <a:xfrm rot="15984248">
            <a:off x="7900689" y="138790"/>
            <a:ext cx="1308382" cy="1509777"/>
          </a:xfrm>
          <a:prstGeom prst="triangle">
            <a:avLst>
              <a:gd name="adj" fmla="val 47365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15">
            <a:extLst>
              <a:ext uri="{FF2B5EF4-FFF2-40B4-BE49-F238E27FC236}">
                <a16:creationId xmlns:a16="http://schemas.microsoft.com/office/drawing/2014/main" id="{572D9F1D-9C67-5AFC-4CB9-9806C7B0AE4A}"/>
              </a:ext>
            </a:extLst>
          </p:cNvPr>
          <p:cNvSpPr/>
          <p:nvPr userDrawn="1"/>
        </p:nvSpPr>
        <p:spPr>
          <a:xfrm rot="15984248">
            <a:off x="8043476" y="332222"/>
            <a:ext cx="1308380" cy="1509774"/>
          </a:xfrm>
          <a:prstGeom prst="triangle">
            <a:avLst>
              <a:gd name="adj" fmla="val 47365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2EBFAA-465C-A717-FA32-3D4E56CFE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377" y="75177"/>
            <a:ext cx="3456459" cy="89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82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90AF6-C8F3-4810-A3CA-9E413665CE10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159766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80A63-67E9-492C-9A74-2462396443F3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538241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3700" y="1447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1447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6CDA-7B66-4F7E-920C-564B34BD20D2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754083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81EF8-D13C-492C-8C8B-B2E3D82566C1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753996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F0175-9F2E-4C61-A75B-078EA6E6C9B6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874057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90602-EB74-46C5-A64D-42648E4C8931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477275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3C6B1-8A17-4BB4-ADBB-9069213B02E4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150768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CD2FE-B4A9-4FA7-B304-979417D32921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506740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152400"/>
            <a:ext cx="7772400" cy="1066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4478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40688" y="6453188"/>
            <a:ext cx="990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90AF6-C8F3-4810-A3CA-9E413665CE10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2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9" name="Google Shape;9;p12"/>
          <p:cNvSpPr txBox="1">
            <a:spLocks noGrp="1"/>
          </p:cNvSpPr>
          <p:nvPr>
            <p:ph type="body" idx="1"/>
          </p:nvPr>
        </p:nvSpPr>
        <p:spPr>
          <a:xfrm>
            <a:off x="426066" y="4656769"/>
            <a:ext cx="83001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 b="0" i="0" u="none" strike="noStrike" cap="none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body" idx="3"/>
          </p:nvPr>
        </p:nvSpPr>
        <p:spPr>
          <a:xfrm>
            <a:off x="426066" y="5377479"/>
            <a:ext cx="83001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4"/>
          </p:nvPr>
        </p:nvSpPr>
        <p:spPr>
          <a:xfrm>
            <a:off x="426066" y="5999070"/>
            <a:ext cx="8300100" cy="3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7751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3"/>
          <p:cNvSpPr txBox="1">
            <a:spLocks noGrp="1"/>
          </p:cNvSpPr>
          <p:nvPr>
            <p:ph type="title"/>
          </p:nvPr>
        </p:nvSpPr>
        <p:spPr>
          <a:xfrm>
            <a:off x="326552" y="534682"/>
            <a:ext cx="78867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body" idx="1"/>
          </p:nvPr>
        </p:nvSpPr>
        <p:spPr>
          <a:xfrm>
            <a:off x="326551" y="1439544"/>
            <a:ext cx="8490900" cy="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2756307" y="6633718"/>
            <a:ext cx="3086100" cy="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body" idx="2"/>
          </p:nvPr>
        </p:nvSpPr>
        <p:spPr>
          <a:xfrm>
            <a:off x="326552" y="178127"/>
            <a:ext cx="7886700" cy="1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−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−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body" idx="3"/>
          </p:nvPr>
        </p:nvSpPr>
        <p:spPr>
          <a:xfrm>
            <a:off x="326880" y="6278619"/>
            <a:ext cx="8490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−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−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424000" y="201158"/>
            <a:ext cx="3933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76185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4"/>
          <p:cNvSpPr txBox="1">
            <a:spLocks noGrp="1"/>
          </p:cNvSpPr>
          <p:nvPr>
            <p:ph type="title"/>
          </p:nvPr>
        </p:nvSpPr>
        <p:spPr>
          <a:xfrm>
            <a:off x="326552" y="534682"/>
            <a:ext cx="78867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body" idx="1"/>
          </p:nvPr>
        </p:nvSpPr>
        <p:spPr>
          <a:xfrm>
            <a:off x="326551" y="1439544"/>
            <a:ext cx="84909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ftr" idx="11"/>
          </p:nvPr>
        </p:nvSpPr>
        <p:spPr>
          <a:xfrm>
            <a:off x="2756307" y="6633718"/>
            <a:ext cx="3086100" cy="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2"/>
          </p:nvPr>
        </p:nvSpPr>
        <p:spPr>
          <a:xfrm>
            <a:off x="326552" y="178127"/>
            <a:ext cx="7886700" cy="1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−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−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body" idx="3"/>
          </p:nvPr>
        </p:nvSpPr>
        <p:spPr>
          <a:xfrm>
            <a:off x="326880" y="6278619"/>
            <a:ext cx="8490300" cy="1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−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−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sldNum" idx="12"/>
          </p:nvPr>
        </p:nvSpPr>
        <p:spPr>
          <a:xfrm>
            <a:off x="8424000" y="201158"/>
            <a:ext cx="3933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49764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455613" y="-1"/>
            <a:ext cx="82311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430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body" idx="2"/>
          </p:nvPr>
        </p:nvSpPr>
        <p:spPr>
          <a:xfrm>
            <a:off x="457200" y="572524"/>
            <a:ext cx="8229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28"/>
          <p:cNvSpPr>
            <a:spLocks noGrp="1"/>
          </p:cNvSpPr>
          <p:nvPr>
            <p:ph type="pic" idx="3"/>
          </p:nvPr>
        </p:nvSpPr>
        <p:spPr>
          <a:xfrm>
            <a:off x="455612" y="1028699"/>
            <a:ext cx="8231100" cy="52461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067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 1">
  <p:cSld name="Title and Text 1 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326626" y="436362"/>
            <a:ext cx="8490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sldNum" idx="12"/>
          </p:nvPr>
        </p:nvSpPr>
        <p:spPr>
          <a:xfrm>
            <a:off x="8424000" y="161830"/>
            <a:ext cx="3933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08158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8"/>
          <p:cNvSpPr txBox="1">
            <a:spLocks noGrp="1"/>
          </p:cNvSpPr>
          <p:nvPr>
            <p:ph type="title"/>
          </p:nvPr>
        </p:nvSpPr>
        <p:spPr>
          <a:xfrm>
            <a:off x="326626" y="436362"/>
            <a:ext cx="8490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38"/>
          <p:cNvSpPr txBox="1">
            <a:spLocks noGrp="1"/>
          </p:cNvSpPr>
          <p:nvPr>
            <p:ph type="sldNum" idx="12"/>
          </p:nvPr>
        </p:nvSpPr>
        <p:spPr>
          <a:xfrm>
            <a:off x="8424000" y="161830"/>
            <a:ext cx="3933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3135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8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15"/>
          <p:cNvSpPr txBox="1"/>
          <p:nvPr/>
        </p:nvSpPr>
        <p:spPr>
          <a:xfrm>
            <a:off x="8329898" y="6247339"/>
            <a:ext cx="357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5"/>
          <p:cNvSpPr txBox="1">
            <a:spLocks noGrp="1"/>
          </p:cNvSpPr>
          <p:nvPr>
            <p:ph type="body" idx="1"/>
          </p:nvPr>
        </p:nvSpPr>
        <p:spPr>
          <a:xfrm>
            <a:off x="455907" y="1040675"/>
            <a:ext cx="8230800" cy="14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15"/>
          <p:cNvSpPr txBox="1"/>
          <p:nvPr/>
        </p:nvSpPr>
        <p:spPr>
          <a:xfrm>
            <a:off x="-958850" y="3937000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06964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8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34062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9"/>
          <p:cNvSpPr txBox="1">
            <a:spLocks noGrp="1"/>
          </p:cNvSpPr>
          <p:nvPr>
            <p:ph type="title"/>
          </p:nvPr>
        </p:nvSpPr>
        <p:spPr>
          <a:xfrm>
            <a:off x="326552" y="534682"/>
            <a:ext cx="78867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body" idx="1"/>
          </p:nvPr>
        </p:nvSpPr>
        <p:spPr>
          <a:xfrm>
            <a:off x="326551" y="1439544"/>
            <a:ext cx="8490900" cy="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ftr" idx="11"/>
          </p:nvPr>
        </p:nvSpPr>
        <p:spPr>
          <a:xfrm>
            <a:off x="2756307" y="6633718"/>
            <a:ext cx="3086100" cy="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body" idx="2"/>
          </p:nvPr>
        </p:nvSpPr>
        <p:spPr>
          <a:xfrm>
            <a:off x="326552" y="178127"/>
            <a:ext cx="7886700" cy="1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−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−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19"/>
          <p:cNvSpPr txBox="1">
            <a:spLocks noGrp="1"/>
          </p:cNvSpPr>
          <p:nvPr>
            <p:ph type="body" idx="3"/>
          </p:nvPr>
        </p:nvSpPr>
        <p:spPr>
          <a:xfrm>
            <a:off x="326880" y="6278619"/>
            <a:ext cx="8490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−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−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sldNum" idx="12"/>
          </p:nvPr>
        </p:nvSpPr>
        <p:spPr>
          <a:xfrm>
            <a:off x="8424000" y="201158"/>
            <a:ext cx="3933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0639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0"/>
          <p:cNvSpPr txBox="1">
            <a:spLocks noGrp="1"/>
          </p:cNvSpPr>
          <p:nvPr>
            <p:ph type="title"/>
          </p:nvPr>
        </p:nvSpPr>
        <p:spPr>
          <a:xfrm>
            <a:off x="326552" y="534682"/>
            <a:ext cx="78867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20"/>
          <p:cNvSpPr txBox="1">
            <a:spLocks noGrp="1"/>
          </p:cNvSpPr>
          <p:nvPr>
            <p:ph type="body" idx="1"/>
          </p:nvPr>
        </p:nvSpPr>
        <p:spPr>
          <a:xfrm>
            <a:off x="326551" y="1439544"/>
            <a:ext cx="8490900" cy="13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2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sldNum" idx="12"/>
          </p:nvPr>
        </p:nvSpPr>
        <p:spPr>
          <a:xfrm>
            <a:off x="8424000" y="201158"/>
            <a:ext cx="3933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5288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40688" y="6453188"/>
            <a:ext cx="990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80A63-67E9-492C-9A74-2462396443F3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8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1"/>
          <p:cNvSpPr txBox="1"/>
          <p:nvPr/>
        </p:nvSpPr>
        <p:spPr>
          <a:xfrm>
            <a:off x="8329898" y="6247339"/>
            <a:ext cx="357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1"/>
          <p:cNvSpPr txBox="1">
            <a:spLocks noGrp="1"/>
          </p:cNvSpPr>
          <p:nvPr>
            <p:ph type="body" idx="1"/>
          </p:nvPr>
        </p:nvSpPr>
        <p:spPr>
          <a:xfrm>
            <a:off x="457200" y="-1"/>
            <a:ext cx="82296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430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body" idx="2"/>
          </p:nvPr>
        </p:nvSpPr>
        <p:spPr>
          <a:xfrm>
            <a:off x="457200" y="572524"/>
            <a:ext cx="8229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body" idx="3"/>
          </p:nvPr>
        </p:nvSpPr>
        <p:spPr>
          <a:xfrm>
            <a:off x="455613" y="1897529"/>
            <a:ext cx="8231100" cy="42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8511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2"/>
          <p:cNvSpPr txBox="1">
            <a:spLocks noGrp="1"/>
          </p:cNvSpPr>
          <p:nvPr>
            <p:ph type="body" idx="1"/>
          </p:nvPr>
        </p:nvSpPr>
        <p:spPr>
          <a:xfrm>
            <a:off x="457200" y="-1"/>
            <a:ext cx="82296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430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body" idx="2"/>
          </p:nvPr>
        </p:nvSpPr>
        <p:spPr>
          <a:xfrm>
            <a:off x="457200" y="1897529"/>
            <a:ext cx="8231100" cy="42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body" idx="3"/>
          </p:nvPr>
        </p:nvSpPr>
        <p:spPr>
          <a:xfrm>
            <a:off x="457200" y="572524"/>
            <a:ext cx="8229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22"/>
          <p:cNvSpPr txBox="1"/>
          <p:nvPr/>
        </p:nvSpPr>
        <p:spPr>
          <a:xfrm>
            <a:off x="-717176" y="1695824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68695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8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Google Shape;71;p23" descr="NYC Emergency Management logo-horizontal-white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7492" y="5665841"/>
            <a:ext cx="2795344" cy="83342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23"/>
          <p:cNvSpPr txBox="1">
            <a:spLocks noGrp="1"/>
          </p:cNvSpPr>
          <p:nvPr>
            <p:ph type="body" idx="1"/>
          </p:nvPr>
        </p:nvSpPr>
        <p:spPr>
          <a:xfrm>
            <a:off x="567758" y="695823"/>
            <a:ext cx="80313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body" idx="2"/>
          </p:nvPr>
        </p:nvSpPr>
        <p:spPr>
          <a:xfrm>
            <a:off x="567757" y="1040675"/>
            <a:ext cx="8031300" cy="14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3"/>
          <p:cNvSpPr txBox="1">
            <a:spLocks noGrp="1"/>
          </p:cNvSpPr>
          <p:nvPr>
            <p:ph type="body" idx="3"/>
          </p:nvPr>
        </p:nvSpPr>
        <p:spPr>
          <a:xfrm>
            <a:off x="568421" y="2532926"/>
            <a:ext cx="8030400" cy="9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5931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8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24" descr="map for ppt_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8" cy="685605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4"/>
          <p:cNvSpPr txBox="1">
            <a:spLocks noGrp="1"/>
          </p:cNvSpPr>
          <p:nvPr>
            <p:ph type="body" idx="1"/>
          </p:nvPr>
        </p:nvSpPr>
        <p:spPr>
          <a:xfrm>
            <a:off x="567758" y="695823"/>
            <a:ext cx="80313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body" idx="2"/>
          </p:nvPr>
        </p:nvSpPr>
        <p:spPr>
          <a:xfrm>
            <a:off x="567757" y="1040675"/>
            <a:ext cx="8031300" cy="14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24"/>
          <p:cNvSpPr txBox="1">
            <a:spLocks noGrp="1"/>
          </p:cNvSpPr>
          <p:nvPr>
            <p:ph type="body" idx="3"/>
          </p:nvPr>
        </p:nvSpPr>
        <p:spPr>
          <a:xfrm>
            <a:off x="568421" y="2532926"/>
            <a:ext cx="8030400" cy="9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05252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5"/>
          <p:cNvSpPr txBox="1">
            <a:spLocks noGrp="1"/>
          </p:cNvSpPr>
          <p:nvPr>
            <p:ph type="body" idx="1"/>
          </p:nvPr>
        </p:nvSpPr>
        <p:spPr>
          <a:xfrm>
            <a:off x="457200" y="-1"/>
            <a:ext cx="82296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430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body" idx="2"/>
          </p:nvPr>
        </p:nvSpPr>
        <p:spPr>
          <a:xfrm>
            <a:off x="457200" y="572524"/>
            <a:ext cx="8229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25"/>
          <p:cNvSpPr txBox="1">
            <a:spLocks noGrp="1"/>
          </p:cNvSpPr>
          <p:nvPr>
            <p:ph type="body" idx="3"/>
          </p:nvPr>
        </p:nvSpPr>
        <p:spPr>
          <a:xfrm>
            <a:off x="455613" y="2190750"/>
            <a:ext cx="3981900" cy="3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588F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588F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588F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588F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588F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25"/>
          <p:cNvSpPr txBox="1">
            <a:spLocks noGrp="1"/>
          </p:cNvSpPr>
          <p:nvPr>
            <p:ph type="body" idx="4"/>
          </p:nvPr>
        </p:nvSpPr>
        <p:spPr>
          <a:xfrm>
            <a:off x="4704883" y="2190750"/>
            <a:ext cx="3981900" cy="3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588F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588F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588F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588F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588F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25"/>
          <p:cNvSpPr txBox="1">
            <a:spLocks noGrp="1"/>
          </p:cNvSpPr>
          <p:nvPr>
            <p:ph type="body" idx="5"/>
          </p:nvPr>
        </p:nvSpPr>
        <p:spPr>
          <a:xfrm>
            <a:off x="455613" y="1841500"/>
            <a:ext cx="39816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25"/>
          <p:cNvSpPr txBox="1">
            <a:spLocks noGrp="1"/>
          </p:cNvSpPr>
          <p:nvPr>
            <p:ph type="body" idx="6"/>
          </p:nvPr>
        </p:nvSpPr>
        <p:spPr>
          <a:xfrm>
            <a:off x="4704883" y="1847850"/>
            <a:ext cx="39816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6188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6"/>
          <p:cNvSpPr txBox="1">
            <a:spLocks noGrp="1"/>
          </p:cNvSpPr>
          <p:nvPr>
            <p:ph type="body" idx="1"/>
          </p:nvPr>
        </p:nvSpPr>
        <p:spPr>
          <a:xfrm>
            <a:off x="457200" y="572524"/>
            <a:ext cx="8229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26"/>
          <p:cNvSpPr txBox="1">
            <a:spLocks noGrp="1"/>
          </p:cNvSpPr>
          <p:nvPr>
            <p:ph type="body" idx="2"/>
          </p:nvPr>
        </p:nvSpPr>
        <p:spPr>
          <a:xfrm>
            <a:off x="455613" y="-1"/>
            <a:ext cx="82311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430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26"/>
          <p:cNvSpPr txBox="1">
            <a:spLocks noGrp="1"/>
          </p:cNvSpPr>
          <p:nvPr>
            <p:ph type="body" idx="3"/>
          </p:nvPr>
        </p:nvSpPr>
        <p:spPr>
          <a:xfrm>
            <a:off x="455614" y="1619250"/>
            <a:ext cx="2511900" cy="45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26"/>
          <p:cNvSpPr txBox="1">
            <a:spLocks noGrp="1"/>
          </p:cNvSpPr>
          <p:nvPr>
            <p:ph type="body" idx="4"/>
          </p:nvPr>
        </p:nvSpPr>
        <p:spPr>
          <a:xfrm>
            <a:off x="6174820" y="1619250"/>
            <a:ext cx="2511900" cy="45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26"/>
          <p:cNvSpPr txBox="1">
            <a:spLocks noGrp="1"/>
          </p:cNvSpPr>
          <p:nvPr>
            <p:ph type="body" idx="5"/>
          </p:nvPr>
        </p:nvSpPr>
        <p:spPr>
          <a:xfrm>
            <a:off x="3338985" y="1619250"/>
            <a:ext cx="2511900" cy="45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26"/>
          <p:cNvSpPr txBox="1">
            <a:spLocks noGrp="1"/>
          </p:cNvSpPr>
          <p:nvPr>
            <p:ph type="body" idx="6"/>
          </p:nvPr>
        </p:nvSpPr>
        <p:spPr>
          <a:xfrm>
            <a:off x="455613" y="1276512"/>
            <a:ext cx="25119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26"/>
          <p:cNvSpPr txBox="1">
            <a:spLocks noGrp="1"/>
          </p:cNvSpPr>
          <p:nvPr>
            <p:ph type="body" idx="7"/>
          </p:nvPr>
        </p:nvSpPr>
        <p:spPr>
          <a:xfrm>
            <a:off x="3338984" y="1276512"/>
            <a:ext cx="25119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26"/>
          <p:cNvSpPr txBox="1">
            <a:spLocks noGrp="1"/>
          </p:cNvSpPr>
          <p:nvPr>
            <p:ph type="body" idx="8"/>
          </p:nvPr>
        </p:nvSpPr>
        <p:spPr>
          <a:xfrm>
            <a:off x="6174820" y="1276512"/>
            <a:ext cx="25119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65897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7"/>
          <p:cNvSpPr/>
          <p:nvPr/>
        </p:nvSpPr>
        <p:spPr>
          <a:xfrm>
            <a:off x="3250005" y="1028700"/>
            <a:ext cx="2651700" cy="5257800"/>
          </a:xfrm>
          <a:prstGeom prst="rect">
            <a:avLst/>
          </a:prstGeom>
          <a:solidFill>
            <a:srgbClr val="0058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7"/>
          <p:cNvSpPr/>
          <p:nvPr/>
        </p:nvSpPr>
        <p:spPr>
          <a:xfrm>
            <a:off x="6035041" y="1028700"/>
            <a:ext cx="2651700" cy="5257800"/>
          </a:xfrm>
          <a:prstGeom prst="rect">
            <a:avLst/>
          </a:prstGeom>
          <a:solidFill>
            <a:srgbClr val="0058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7"/>
          <p:cNvSpPr/>
          <p:nvPr/>
        </p:nvSpPr>
        <p:spPr>
          <a:xfrm>
            <a:off x="455612" y="1028700"/>
            <a:ext cx="2651700" cy="5257800"/>
          </a:xfrm>
          <a:prstGeom prst="rect">
            <a:avLst/>
          </a:prstGeom>
          <a:solidFill>
            <a:srgbClr val="0058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7"/>
          <p:cNvSpPr txBox="1">
            <a:spLocks noGrp="1"/>
          </p:cNvSpPr>
          <p:nvPr>
            <p:ph type="body" idx="1"/>
          </p:nvPr>
        </p:nvSpPr>
        <p:spPr>
          <a:xfrm>
            <a:off x="457200" y="572524"/>
            <a:ext cx="8229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27"/>
          <p:cNvSpPr txBox="1">
            <a:spLocks noGrp="1"/>
          </p:cNvSpPr>
          <p:nvPr>
            <p:ph type="body" idx="2"/>
          </p:nvPr>
        </p:nvSpPr>
        <p:spPr>
          <a:xfrm>
            <a:off x="455613" y="-1"/>
            <a:ext cx="82311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430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27"/>
          <p:cNvSpPr txBox="1">
            <a:spLocks noGrp="1"/>
          </p:cNvSpPr>
          <p:nvPr>
            <p:ph type="body" idx="3"/>
          </p:nvPr>
        </p:nvSpPr>
        <p:spPr>
          <a:xfrm>
            <a:off x="519113" y="1276512"/>
            <a:ext cx="25119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27"/>
          <p:cNvSpPr txBox="1">
            <a:spLocks noGrp="1"/>
          </p:cNvSpPr>
          <p:nvPr>
            <p:ph type="body" idx="4"/>
          </p:nvPr>
        </p:nvSpPr>
        <p:spPr>
          <a:xfrm>
            <a:off x="3326284" y="1276512"/>
            <a:ext cx="25119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27"/>
          <p:cNvSpPr txBox="1">
            <a:spLocks noGrp="1"/>
          </p:cNvSpPr>
          <p:nvPr>
            <p:ph type="body" idx="5"/>
          </p:nvPr>
        </p:nvSpPr>
        <p:spPr>
          <a:xfrm>
            <a:off x="6113936" y="1276512"/>
            <a:ext cx="25119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27"/>
          <p:cNvSpPr txBox="1">
            <a:spLocks noGrp="1"/>
          </p:cNvSpPr>
          <p:nvPr>
            <p:ph type="body" idx="6"/>
          </p:nvPr>
        </p:nvSpPr>
        <p:spPr>
          <a:xfrm>
            <a:off x="519113" y="1619250"/>
            <a:ext cx="2511900" cy="44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7"/>
          </p:nvPr>
        </p:nvSpPr>
        <p:spPr>
          <a:xfrm>
            <a:off x="3326284" y="1619250"/>
            <a:ext cx="2511900" cy="44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body" idx="8"/>
          </p:nvPr>
        </p:nvSpPr>
        <p:spPr>
          <a:xfrm>
            <a:off x="6113935" y="1619250"/>
            <a:ext cx="2511900" cy="44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27"/>
          <p:cNvSpPr txBox="1"/>
          <p:nvPr/>
        </p:nvSpPr>
        <p:spPr>
          <a:xfrm>
            <a:off x="-1304324" y="6439243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25842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9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274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00966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0"/>
          <p:cNvSpPr>
            <a:spLocks noGrp="1"/>
          </p:cNvSpPr>
          <p:nvPr>
            <p:ph type="pic" idx="2"/>
          </p:nvPr>
        </p:nvSpPr>
        <p:spPr>
          <a:xfrm>
            <a:off x="457200" y="1036893"/>
            <a:ext cx="4023300" cy="52461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30"/>
          <p:cNvSpPr>
            <a:spLocks noGrp="1"/>
          </p:cNvSpPr>
          <p:nvPr>
            <p:ph type="pic" idx="3"/>
          </p:nvPr>
        </p:nvSpPr>
        <p:spPr>
          <a:xfrm>
            <a:off x="4663440" y="1036893"/>
            <a:ext cx="4023300" cy="5246100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30"/>
          <p:cNvSpPr txBox="1">
            <a:spLocks noGrp="1"/>
          </p:cNvSpPr>
          <p:nvPr>
            <p:ph type="body" idx="1"/>
          </p:nvPr>
        </p:nvSpPr>
        <p:spPr>
          <a:xfrm>
            <a:off x="457200" y="572524"/>
            <a:ext cx="8229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30"/>
          <p:cNvSpPr txBox="1">
            <a:spLocks noGrp="1"/>
          </p:cNvSpPr>
          <p:nvPr>
            <p:ph type="body" idx="4"/>
          </p:nvPr>
        </p:nvSpPr>
        <p:spPr>
          <a:xfrm>
            <a:off x="457200" y="-1"/>
            <a:ext cx="82296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430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00852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1"/>
          <p:cNvSpPr txBox="1">
            <a:spLocks noGrp="1"/>
          </p:cNvSpPr>
          <p:nvPr>
            <p:ph type="body" idx="1"/>
          </p:nvPr>
        </p:nvSpPr>
        <p:spPr>
          <a:xfrm>
            <a:off x="457200" y="572524"/>
            <a:ext cx="8229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31"/>
          <p:cNvSpPr txBox="1">
            <a:spLocks noGrp="1"/>
          </p:cNvSpPr>
          <p:nvPr>
            <p:ph type="body" idx="2"/>
          </p:nvPr>
        </p:nvSpPr>
        <p:spPr>
          <a:xfrm>
            <a:off x="457200" y="-1"/>
            <a:ext cx="82296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430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31"/>
          <p:cNvSpPr>
            <a:spLocks noGrp="1"/>
          </p:cNvSpPr>
          <p:nvPr>
            <p:ph type="pic" idx="3"/>
          </p:nvPr>
        </p:nvSpPr>
        <p:spPr>
          <a:xfrm>
            <a:off x="457200" y="1034127"/>
            <a:ext cx="4023300" cy="2521800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31"/>
          <p:cNvSpPr>
            <a:spLocks noGrp="1"/>
          </p:cNvSpPr>
          <p:nvPr>
            <p:ph type="pic" idx="4"/>
          </p:nvPr>
        </p:nvSpPr>
        <p:spPr>
          <a:xfrm>
            <a:off x="4663440" y="1034127"/>
            <a:ext cx="4023300" cy="25218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31"/>
          <p:cNvSpPr>
            <a:spLocks noGrp="1"/>
          </p:cNvSpPr>
          <p:nvPr>
            <p:ph type="pic" idx="5"/>
          </p:nvPr>
        </p:nvSpPr>
        <p:spPr>
          <a:xfrm>
            <a:off x="455613" y="3700761"/>
            <a:ext cx="4023300" cy="257850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31"/>
          <p:cNvSpPr>
            <a:spLocks noGrp="1"/>
          </p:cNvSpPr>
          <p:nvPr>
            <p:ph type="pic" idx="6"/>
          </p:nvPr>
        </p:nvSpPr>
        <p:spPr>
          <a:xfrm>
            <a:off x="4661853" y="3700761"/>
            <a:ext cx="4023300" cy="25785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0378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152400"/>
            <a:ext cx="7772400" cy="1066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3700" y="14478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14478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40688" y="6453188"/>
            <a:ext cx="990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6CDA-7B66-4F7E-920C-564B34BD20D2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2"/>
          <p:cNvSpPr txBox="1">
            <a:spLocks noGrp="1"/>
          </p:cNvSpPr>
          <p:nvPr>
            <p:ph type="body" idx="1"/>
          </p:nvPr>
        </p:nvSpPr>
        <p:spPr>
          <a:xfrm>
            <a:off x="457200" y="572524"/>
            <a:ext cx="8229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32"/>
          <p:cNvSpPr txBox="1">
            <a:spLocks noGrp="1"/>
          </p:cNvSpPr>
          <p:nvPr>
            <p:ph type="body" idx="2"/>
          </p:nvPr>
        </p:nvSpPr>
        <p:spPr>
          <a:xfrm>
            <a:off x="457200" y="-1"/>
            <a:ext cx="82296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430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32"/>
          <p:cNvSpPr>
            <a:spLocks noGrp="1"/>
          </p:cNvSpPr>
          <p:nvPr>
            <p:ph type="pic" idx="3"/>
          </p:nvPr>
        </p:nvSpPr>
        <p:spPr>
          <a:xfrm>
            <a:off x="457200" y="1028023"/>
            <a:ext cx="2650200" cy="2578500"/>
          </a:xfrm>
          <a:prstGeom prst="rect">
            <a:avLst/>
          </a:prstGeom>
          <a:noFill/>
          <a:ln>
            <a:noFill/>
          </a:ln>
        </p:spPr>
      </p:sp>
      <p:sp>
        <p:nvSpPr>
          <p:cNvPr id="128" name="Google Shape;128;p32"/>
          <p:cNvSpPr>
            <a:spLocks noGrp="1"/>
          </p:cNvSpPr>
          <p:nvPr>
            <p:ph type="pic" idx="4"/>
          </p:nvPr>
        </p:nvSpPr>
        <p:spPr>
          <a:xfrm>
            <a:off x="455613" y="3700761"/>
            <a:ext cx="2650200" cy="257850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32"/>
          <p:cNvSpPr>
            <a:spLocks noGrp="1"/>
          </p:cNvSpPr>
          <p:nvPr>
            <p:ph type="pic" idx="5"/>
          </p:nvPr>
        </p:nvSpPr>
        <p:spPr>
          <a:xfrm>
            <a:off x="3250005" y="1028666"/>
            <a:ext cx="2650200" cy="25785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32"/>
          <p:cNvSpPr>
            <a:spLocks noGrp="1"/>
          </p:cNvSpPr>
          <p:nvPr>
            <p:ph type="pic" idx="6"/>
          </p:nvPr>
        </p:nvSpPr>
        <p:spPr>
          <a:xfrm>
            <a:off x="3250005" y="3701404"/>
            <a:ext cx="2650200" cy="2578500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32"/>
          <p:cNvSpPr>
            <a:spLocks noGrp="1"/>
          </p:cNvSpPr>
          <p:nvPr>
            <p:ph type="pic" idx="7"/>
          </p:nvPr>
        </p:nvSpPr>
        <p:spPr>
          <a:xfrm>
            <a:off x="6036628" y="1028700"/>
            <a:ext cx="2650200" cy="2578500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32"/>
          <p:cNvSpPr>
            <a:spLocks noGrp="1"/>
          </p:cNvSpPr>
          <p:nvPr>
            <p:ph type="pic" idx="8"/>
          </p:nvPr>
        </p:nvSpPr>
        <p:spPr>
          <a:xfrm>
            <a:off x="6035041" y="3701438"/>
            <a:ext cx="2650200" cy="25785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1563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3"/>
          <p:cNvSpPr txBox="1">
            <a:spLocks noGrp="1"/>
          </p:cNvSpPr>
          <p:nvPr>
            <p:ph type="body" idx="1"/>
          </p:nvPr>
        </p:nvSpPr>
        <p:spPr>
          <a:xfrm>
            <a:off x="457200" y="-1"/>
            <a:ext cx="82296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430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p33"/>
          <p:cNvSpPr txBox="1">
            <a:spLocks noGrp="1"/>
          </p:cNvSpPr>
          <p:nvPr>
            <p:ph type="body" idx="2"/>
          </p:nvPr>
        </p:nvSpPr>
        <p:spPr>
          <a:xfrm>
            <a:off x="457200" y="572524"/>
            <a:ext cx="8229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33"/>
          <p:cNvSpPr>
            <a:spLocks noGrp="1"/>
          </p:cNvSpPr>
          <p:nvPr>
            <p:ph type="pic" idx="3"/>
          </p:nvPr>
        </p:nvSpPr>
        <p:spPr>
          <a:xfrm>
            <a:off x="457200" y="1028699"/>
            <a:ext cx="4019400" cy="5246100"/>
          </a:xfrm>
          <a:prstGeom prst="rect">
            <a:avLst/>
          </a:prstGeom>
          <a:noFill/>
          <a:ln>
            <a:noFill/>
          </a:ln>
        </p:spPr>
      </p:sp>
      <p:sp>
        <p:nvSpPr>
          <p:cNvPr id="137" name="Google Shape;137;p33"/>
          <p:cNvSpPr/>
          <p:nvPr/>
        </p:nvSpPr>
        <p:spPr>
          <a:xfrm>
            <a:off x="4476470" y="1028699"/>
            <a:ext cx="4210200" cy="5246100"/>
          </a:xfrm>
          <a:prstGeom prst="rect">
            <a:avLst/>
          </a:prstGeom>
          <a:solidFill>
            <a:srgbClr val="0058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33"/>
          <p:cNvSpPr txBox="1">
            <a:spLocks noGrp="1"/>
          </p:cNvSpPr>
          <p:nvPr>
            <p:ph type="body" idx="4"/>
          </p:nvPr>
        </p:nvSpPr>
        <p:spPr>
          <a:xfrm>
            <a:off x="4620053" y="1209371"/>
            <a:ext cx="39060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Google Shape;139;p33"/>
          <p:cNvSpPr txBox="1">
            <a:spLocks noGrp="1"/>
          </p:cNvSpPr>
          <p:nvPr>
            <p:ph type="body" idx="5"/>
          </p:nvPr>
        </p:nvSpPr>
        <p:spPr>
          <a:xfrm>
            <a:off x="4620053" y="1552109"/>
            <a:ext cx="3906000" cy="44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46226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4"/>
          <p:cNvSpPr>
            <a:spLocks noGrp="1"/>
          </p:cNvSpPr>
          <p:nvPr>
            <p:ph type="pic" idx="2"/>
          </p:nvPr>
        </p:nvSpPr>
        <p:spPr>
          <a:xfrm>
            <a:off x="457200" y="1028699"/>
            <a:ext cx="4023300" cy="2519700"/>
          </a:xfrm>
          <a:prstGeom prst="rect">
            <a:avLst/>
          </a:prstGeom>
          <a:noFill/>
          <a:ln>
            <a:noFill/>
          </a:ln>
        </p:spPr>
      </p:sp>
      <p:sp>
        <p:nvSpPr>
          <p:cNvPr id="142" name="Google Shape;142;p34"/>
          <p:cNvSpPr>
            <a:spLocks noGrp="1"/>
          </p:cNvSpPr>
          <p:nvPr>
            <p:ph type="pic" idx="3"/>
          </p:nvPr>
        </p:nvSpPr>
        <p:spPr>
          <a:xfrm>
            <a:off x="4663440" y="1028699"/>
            <a:ext cx="4023300" cy="25197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34"/>
          <p:cNvSpPr txBox="1">
            <a:spLocks noGrp="1"/>
          </p:cNvSpPr>
          <p:nvPr>
            <p:ph type="body" idx="1"/>
          </p:nvPr>
        </p:nvSpPr>
        <p:spPr>
          <a:xfrm>
            <a:off x="457200" y="-1"/>
            <a:ext cx="82296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430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34"/>
          <p:cNvSpPr txBox="1">
            <a:spLocks noGrp="1"/>
          </p:cNvSpPr>
          <p:nvPr>
            <p:ph type="body" idx="4"/>
          </p:nvPr>
        </p:nvSpPr>
        <p:spPr>
          <a:xfrm>
            <a:off x="457200" y="572524"/>
            <a:ext cx="8229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Google Shape;145;p34"/>
          <p:cNvSpPr txBox="1">
            <a:spLocks noGrp="1"/>
          </p:cNvSpPr>
          <p:nvPr>
            <p:ph type="body" idx="5"/>
          </p:nvPr>
        </p:nvSpPr>
        <p:spPr>
          <a:xfrm>
            <a:off x="457199" y="4039244"/>
            <a:ext cx="4021800" cy="22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Google Shape;146;p34"/>
          <p:cNvSpPr txBox="1">
            <a:spLocks noGrp="1"/>
          </p:cNvSpPr>
          <p:nvPr>
            <p:ph type="body" idx="6"/>
          </p:nvPr>
        </p:nvSpPr>
        <p:spPr>
          <a:xfrm>
            <a:off x="457199" y="3696506"/>
            <a:ext cx="40218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34"/>
          <p:cNvSpPr txBox="1">
            <a:spLocks noGrp="1"/>
          </p:cNvSpPr>
          <p:nvPr>
            <p:ph type="body" idx="7"/>
          </p:nvPr>
        </p:nvSpPr>
        <p:spPr>
          <a:xfrm>
            <a:off x="4665027" y="4045593"/>
            <a:ext cx="4021800" cy="22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p34"/>
          <p:cNvSpPr txBox="1">
            <a:spLocks noGrp="1"/>
          </p:cNvSpPr>
          <p:nvPr>
            <p:ph type="body" idx="8"/>
          </p:nvPr>
        </p:nvSpPr>
        <p:spPr>
          <a:xfrm>
            <a:off x="4665027" y="3702855"/>
            <a:ext cx="40218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17437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5"/>
          <p:cNvSpPr>
            <a:spLocks noGrp="1"/>
          </p:cNvSpPr>
          <p:nvPr>
            <p:ph type="pic" idx="2"/>
          </p:nvPr>
        </p:nvSpPr>
        <p:spPr>
          <a:xfrm>
            <a:off x="457200" y="1028699"/>
            <a:ext cx="4023300" cy="2511600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35"/>
          <p:cNvSpPr>
            <a:spLocks noGrp="1"/>
          </p:cNvSpPr>
          <p:nvPr>
            <p:ph type="pic" idx="3"/>
          </p:nvPr>
        </p:nvSpPr>
        <p:spPr>
          <a:xfrm>
            <a:off x="4663440" y="1028699"/>
            <a:ext cx="4023300" cy="2511600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p35"/>
          <p:cNvSpPr txBox="1">
            <a:spLocks noGrp="1"/>
          </p:cNvSpPr>
          <p:nvPr>
            <p:ph type="body" idx="1"/>
          </p:nvPr>
        </p:nvSpPr>
        <p:spPr>
          <a:xfrm>
            <a:off x="457200" y="-1"/>
            <a:ext cx="82296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430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Google Shape;153;p35"/>
          <p:cNvSpPr txBox="1">
            <a:spLocks noGrp="1"/>
          </p:cNvSpPr>
          <p:nvPr>
            <p:ph type="body" idx="4"/>
          </p:nvPr>
        </p:nvSpPr>
        <p:spPr>
          <a:xfrm>
            <a:off x="457200" y="572524"/>
            <a:ext cx="8229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Google Shape;154;p35"/>
          <p:cNvSpPr/>
          <p:nvPr/>
        </p:nvSpPr>
        <p:spPr>
          <a:xfrm>
            <a:off x="4659988" y="3540167"/>
            <a:ext cx="4029000" cy="2744700"/>
          </a:xfrm>
          <a:prstGeom prst="rect">
            <a:avLst/>
          </a:prstGeom>
          <a:solidFill>
            <a:srgbClr val="0058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5"/>
          <p:cNvSpPr txBox="1">
            <a:spLocks noGrp="1"/>
          </p:cNvSpPr>
          <p:nvPr>
            <p:ph type="body" idx="5"/>
          </p:nvPr>
        </p:nvSpPr>
        <p:spPr>
          <a:xfrm>
            <a:off x="4727298" y="3701758"/>
            <a:ext cx="39060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35"/>
          <p:cNvSpPr txBox="1">
            <a:spLocks noGrp="1"/>
          </p:cNvSpPr>
          <p:nvPr>
            <p:ph type="body" idx="6"/>
          </p:nvPr>
        </p:nvSpPr>
        <p:spPr>
          <a:xfrm>
            <a:off x="4727298" y="4044497"/>
            <a:ext cx="3906000" cy="21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35"/>
          <p:cNvSpPr/>
          <p:nvPr/>
        </p:nvSpPr>
        <p:spPr>
          <a:xfrm>
            <a:off x="451556" y="3540167"/>
            <a:ext cx="4029000" cy="2744700"/>
          </a:xfrm>
          <a:prstGeom prst="rect">
            <a:avLst/>
          </a:prstGeom>
          <a:solidFill>
            <a:srgbClr val="0058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35"/>
          <p:cNvSpPr txBox="1">
            <a:spLocks noGrp="1"/>
          </p:cNvSpPr>
          <p:nvPr>
            <p:ph type="body" idx="7"/>
          </p:nvPr>
        </p:nvSpPr>
        <p:spPr>
          <a:xfrm>
            <a:off x="521058" y="3701758"/>
            <a:ext cx="39060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" name="Google Shape;159;p35"/>
          <p:cNvSpPr txBox="1">
            <a:spLocks noGrp="1"/>
          </p:cNvSpPr>
          <p:nvPr>
            <p:ph type="body" idx="8"/>
          </p:nvPr>
        </p:nvSpPr>
        <p:spPr>
          <a:xfrm>
            <a:off x="521058" y="4044497"/>
            <a:ext cx="3906000" cy="21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32453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6"/>
          <p:cNvSpPr txBox="1">
            <a:spLocks noGrp="1"/>
          </p:cNvSpPr>
          <p:nvPr>
            <p:ph type="body" idx="1"/>
          </p:nvPr>
        </p:nvSpPr>
        <p:spPr>
          <a:xfrm>
            <a:off x="457200" y="572524"/>
            <a:ext cx="8229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36"/>
          <p:cNvSpPr txBox="1">
            <a:spLocks noGrp="1"/>
          </p:cNvSpPr>
          <p:nvPr>
            <p:ph type="body" idx="2"/>
          </p:nvPr>
        </p:nvSpPr>
        <p:spPr>
          <a:xfrm>
            <a:off x="457200" y="-1"/>
            <a:ext cx="82296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430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36"/>
          <p:cNvSpPr>
            <a:spLocks noGrp="1"/>
          </p:cNvSpPr>
          <p:nvPr>
            <p:ph type="pic" idx="3"/>
          </p:nvPr>
        </p:nvSpPr>
        <p:spPr>
          <a:xfrm>
            <a:off x="457200" y="1028699"/>
            <a:ext cx="2650200" cy="2535900"/>
          </a:xfrm>
          <a:prstGeom prst="rect">
            <a:avLst/>
          </a:prstGeom>
          <a:noFill/>
          <a:ln>
            <a:noFill/>
          </a:ln>
        </p:spPr>
      </p:sp>
      <p:sp>
        <p:nvSpPr>
          <p:cNvPr id="164" name="Google Shape;164;p36"/>
          <p:cNvSpPr>
            <a:spLocks noGrp="1"/>
          </p:cNvSpPr>
          <p:nvPr>
            <p:ph type="pic" idx="4"/>
          </p:nvPr>
        </p:nvSpPr>
        <p:spPr>
          <a:xfrm>
            <a:off x="3245003" y="1029342"/>
            <a:ext cx="2650200" cy="2535900"/>
          </a:xfrm>
          <a:prstGeom prst="rect">
            <a:avLst/>
          </a:prstGeom>
          <a:noFill/>
          <a:ln>
            <a:noFill/>
          </a:ln>
        </p:spPr>
      </p:sp>
      <p:sp>
        <p:nvSpPr>
          <p:cNvPr id="165" name="Google Shape;165;p36"/>
          <p:cNvSpPr>
            <a:spLocks noGrp="1"/>
          </p:cNvSpPr>
          <p:nvPr>
            <p:ph type="pic" idx="5"/>
          </p:nvPr>
        </p:nvSpPr>
        <p:spPr>
          <a:xfrm>
            <a:off x="6036628" y="1029376"/>
            <a:ext cx="2650200" cy="2535900"/>
          </a:xfrm>
          <a:prstGeom prst="rect">
            <a:avLst/>
          </a:prstGeom>
          <a:noFill/>
          <a:ln>
            <a:noFill/>
          </a:ln>
        </p:spPr>
      </p:sp>
      <p:sp>
        <p:nvSpPr>
          <p:cNvPr id="166" name="Google Shape;166;p36"/>
          <p:cNvSpPr txBox="1">
            <a:spLocks noGrp="1"/>
          </p:cNvSpPr>
          <p:nvPr>
            <p:ph type="body" idx="6"/>
          </p:nvPr>
        </p:nvSpPr>
        <p:spPr>
          <a:xfrm>
            <a:off x="457199" y="4039244"/>
            <a:ext cx="2650200" cy="22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Google Shape;167;p36"/>
          <p:cNvSpPr txBox="1">
            <a:spLocks noGrp="1"/>
          </p:cNvSpPr>
          <p:nvPr>
            <p:ph type="body" idx="7"/>
          </p:nvPr>
        </p:nvSpPr>
        <p:spPr>
          <a:xfrm>
            <a:off x="457199" y="3696506"/>
            <a:ext cx="26502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" name="Google Shape;168;p36"/>
          <p:cNvSpPr txBox="1">
            <a:spLocks noGrp="1"/>
          </p:cNvSpPr>
          <p:nvPr>
            <p:ph type="body" idx="8"/>
          </p:nvPr>
        </p:nvSpPr>
        <p:spPr>
          <a:xfrm>
            <a:off x="3245003" y="4039244"/>
            <a:ext cx="2650200" cy="22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9" name="Google Shape;169;p36"/>
          <p:cNvSpPr txBox="1">
            <a:spLocks noGrp="1"/>
          </p:cNvSpPr>
          <p:nvPr>
            <p:ph type="body" idx="9"/>
          </p:nvPr>
        </p:nvSpPr>
        <p:spPr>
          <a:xfrm>
            <a:off x="3245003" y="3696506"/>
            <a:ext cx="26502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0" name="Google Shape;170;p36"/>
          <p:cNvSpPr txBox="1">
            <a:spLocks noGrp="1"/>
          </p:cNvSpPr>
          <p:nvPr>
            <p:ph type="body" idx="13"/>
          </p:nvPr>
        </p:nvSpPr>
        <p:spPr>
          <a:xfrm>
            <a:off x="6036627" y="4039244"/>
            <a:ext cx="2650200" cy="22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p36"/>
          <p:cNvSpPr txBox="1">
            <a:spLocks noGrp="1"/>
          </p:cNvSpPr>
          <p:nvPr>
            <p:ph type="body" idx="14"/>
          </p:nvPr>
        </p:nvSpPr>
        <p:spPr>
          <a:xfrm>
            <a:off x="6036627" y="3696506"/>
            <a:ext cx="26502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37820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7"/>
          <p:cNvSpPr txBox="1">
            <a:spLocks noGrp="1"/>
          </p:cNvSpPr>
          <p:nvPr>
            <p:ph type="body" idx="1"/>
          </p:nvPr>
        </p:nvSpPr>
        <p:spPr>
          <a:xfrm>
            <a:off x="457200" y="572524"/>
            <a:ext cx="8229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" name="Google Shape;174;p37"/>
          <p:cNvSpPr txBox="1">
            <a:spLocks noGrp="1"/>
          </p:cNvSpPr>
          <p:nvPr>
            <p:ph type="body" idx="2"/>
          </p:nvPr>
        </p:nvSpPr>
        <p:spPr>
          <a:xfrm>
            <a:off x="457200" y="-1"/>
            <a:ext cx="82296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430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5" name="Google Shape;175;p37"/>
          <p:cNvSpPr>
            <a:spLocks noGrp="1"/>
          </p:cNvSpPr>
          <p:nvPr>
            <p:ph type="pic" idx="3"/>
          </p:nvPr>
        </p:nvSpPr>
        <p:spPr>
          <a:xfrm>
            <a:off x="457200" y="1028699"/>
            <a:ext cx="2650200" cy="2511600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37"/>
          <p:cNvSpPr>
            <a:spLocks noGrp="1"/>
          </p:cNvSpPr>
          <p:nvPr>
            <p:ph type="pic" idx="4"/>
          </p:nvPr>
        </p:nvSpPr>
        <p:spPr>
          <a:xfrm>
            <a:off x="3245003" y="1029342"/>
            <a:ext cx="2650200" cy="2511600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p37"/>
          <p:cNvSpPr>
            <a:spLocks noGrp="1"/>
          </p:cNvSpPr>
          <p:nvPr>
            <p:ph type="pic" idx="5"/>
          </p:nvPr>
        </p:nvSpPr>
        <p:spPr>
          <a:xfrm>
            <a:off x="6036628" y="1029376"/>
            <a:ext cx="2650200" cy="2511600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37"/>
          <p:cNvSpPr/>
          <p:nvPr/>
        </p:nvSpPr>
        <p:spPr>
          <a:xfrm>
            <a:off x="454731" y="3540167"/>
            <a:ext cx="2655900" cy="2744700"/>
          </a:xfrm>
          <a:prstGeom prst="rect">
            <a:avLst/>
          </a:prstGeom>
          <a:solidFill>
            <a:srgbClr val="0058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37"/>
          <p:cNvSpPr txBox="1">
            <a:spLocks noGrp="1"/>
          </p:cNvSpPr>
          <p:nvPr>
            <p:ph type="body" idx="6"/>
          </p:nvPr>
        </p:nvSpPr>
        <p:spPr>
          <a:xfrm>
            <a:off x="524234" y="3701758"/>
            <a:ext cx="25065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37"/>
          <p:cNvSpPr txBox="1">
            <a:spLocks noGrp="1"/>
          </p:cNvSpPr>
          <p:nvPr>
            <p:ph type="body" idx="7"/>
          </p:nvPr>
        </p:nvSpPr>
        <p:spPr>
          <a:xfrm>
            <a:off x="524233" y="4044497"/>
            <a:ext cx="2506500" cy="21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37"/>
          <p:cNvSpPr/>
          <p:nvPr/>
        </p:nvSpPr>
        <p:spPr>
          <a:xfrm>
            <a:off x="3242534" y="3540167"/>
            <a:ext cx="2655900" cy="2744700"/>
          </a:xfrm>
          <a:prstGeom prst="rect">
            <a:avLst/>
          </a:prstGeom>
          <a:solidFill>
            <a:srgbClr val="0058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37"/>
          <p:cNvSpPr txBox="1">
            <a:spLocks noGrp="1"/>
          </p:cNvSpPr>
          <p:nvPr>
            <p:ph type="body" idx="8"/>
          </p:nvPr>
        </p:nvSpPr>
        <p:spPr>
          <a:xfrm>
            <a:off x="3312037" y="3701758"/>
            <a:ext cx="25065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Google Shape;183;p37"/>
          <p:cNvSpPr txBox="1">
            <a:spLocks noGrp="1"/>
          </p:cNvSpPr>
          <p:nvPr>
            <p:ph type="body" idx="9"/>
          </p:nvPr>
        </p:nvSpPr>
        <p:spPr>
          <a:xfrm>
            <a:off x="3312036" y="4044497"/>
            <a:ext cx="2506500" cy="21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4" name="Google Shape;184;p37"/>
          <p:cNvSpPr/>
          <p:nvPr/>
        </p:nvSpPr>
        <p:spPr>
          <a:xfrm>
            <a:off x="6030984" y="3540844"/>
            <a:ext cx="2655900" cy="2744700"/>
          </a:xfrm>
          <a:prstGeom prst="rect">
            <a:avLst/>
          </a:prstGeom>
          <a:solidFill>
            <a:srgbClr val="0058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7"/>
          <p:cNvSpPr txBox="1">
            <a:spLocks noGrp="1"/>
          </p:cNvSpPr>
          <p:nvPr>
            <p:ph type="body" idx="13"/>
          </p:nvPr>
        </p:nvSpPr>
        <p:spPr>
          <a:xfrm>
            <a:off x="6100487" y="3702435"/>
            <a:ext cx="25065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" name="Google Shape;186;p37"/>
          <p:cNvSpPr txBox="1">
            <a:spLocks noGrp="1"/>
          </p:cNvSpPr>
          <p:nvPr>
            <p:ph type="body" idx="14"/>
          </p:nvPr>
        </p:nvSpPr>
        <p:spPr>
          <a:xfrm>
            <a:off x="6100486" y="4045174"/>
            <a:ext cx="2506500" cy="21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40990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8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40" descr="map for ppt_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8" cy="685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40" descr="NYC Emergency Management logo-horizontal-white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5186" y="6283867"/>
            <a:ext cx="1323375" cy="394559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40"/>
          <p:cNvSpPr txBox="1"/>
          <p:nvPr/>
        </p:nvSpPr>
        <p:spPr>
          <a:xfrm>
            <a:off x="8329898" y="6247339"/>
            <a:ext cx="357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40"/>
          <p:cNvSpPr txBox="1">
            <a:spLocks noGrp="1"/>
          </p:cNvSpPr>
          <p:nvPr>
            <p:ph type="body" idx="1"/>
          </p:nvPr>
        </p:nvSpPr>
        <p:spPr>
          <a:xfrm>
            <a:off x="455907" y="1040675"/>
            <a:ext cx="8230800" cy="14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23760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1"/>
          <p:cNvSpPr txBox="1">
            <a:spLocks noGrp="1"/>
          </p:cNvSpPr>
          <p:nvPr>
            <p:ph type="body" idx="1"/>
          </p:nvPr>
        </p:nvSpPr>
        <p:spPr>
          <a:xfrm>
            <a:off x="457200" y="-1"/>
            <a:ext cx="82296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430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5" name="Google Shape;195;p41"/>
          <p:cNvSpPr txBox="1">
            <a:spLocks noGrp="1"/>
          </p:cNvSpPr>
          <p:nvPr>
            <p:ph type="body" idx="2"/>
          </p:nvPr>
        </p:nvSpPr>
        <p:spPr>
          <a:xfrm>
            <a:off x="457200" y="572524"/>
            <a:ext cx="8229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6" name="Google Shape;196;p41"/>
          <p:cNvSpPr>
            <a:spLocks noGrp="1"/>
          </p:cNvSpPr>
          <p:nvPr>
            <p:ph type="pic" idx="3"/>
          </p:nvPr>
        </p:nvSpPr>
        <p:spPr>
          <a:xfrm>
            <a:off x="4667530" y="1028699"/>
            <a:ext cx="4019400" cy="5246100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41"/>
          <p:cNvSpPr txBox="1">
            <a:spLocks noGrp="1"/>
          </p:cNvSpPr>
          <p:nvPr>
            <p:ph type="body" idx="4"/>
          </p:nvPr>
        </p:nvSpPr>
        <p:spPr>
          <a:xfrm>
            <a:off x="457199" y="1377738"/>
            <a:ext cx="4021800" cy="4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Google Shape;198;p41"/>
          <p:cNvSpPr txBox="1">
            <a:spLocks noGrp="1"/>
          </p:cNvSpPr>
          <p:nvPr>
            <p:ph type="body" idx="5"/>
          </p:nvPr>
        </p:nvSpPr>
        <p:spPr>
          <a:xfrm>
            <a:off x="457199" y="1035002"/>
            <a:ext cx="40218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37412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2"/>
          <p:cNvSpPr txBox="1">
            <a:spLocks noGrp="1"/>
          </p:cNvSpPr>
          <p:nvPr>
            <p:ph type="body" idx="1"/>
          </p:nvPr>
        </p:nvSpPr>
        <p:spPr>
          <a:xfrm>
            <a:off x="457200" y="-1"/>
            <a:ext cx="82296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430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1" name="Google Shape;201;p42"/>
          <p:cNvSpPr txBox="1">
            <a:spLocks noGrp="1"/>
          </p:cNvSpPr>
          <p:nvPr>
            <p:ph type="body" idx="2"/>
          </p:nvPr>
        </p:nvSpPr>
        <p:spPr>
          <a:xfrm>
            <a:off x="457200" y="572524"/>
            <a:ext cx="8229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69759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3"/>
          <p:cNvSpPr txBox="1">
            <a:spLocks noGrp="1"/>
          </p:cNvSpPr>
          <p:nvPr>
            <p:ph type="title"/>
          </p:nvPr>
        </p:nvSpPr>
        <p:spPr>
          <a:xfrm>
            <a:off x="326552" y="534682"/>
            <a:ext cx="78867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4" name="Google Shape;204;p43"/>
          <p:cNvSpPr txBox="1">
            <a:spLocks noGrp="1"/>
          </p:cNvSpPr>
          <p:nvPr>
            <p:ph type="body" idx="1"/>
          </p:nvPr>
        </p:nvSpPr>
        <p:spPr>
          <a:xfrm>
            <a:off x="326551" y="1439544"/>
            <a:ext cx="84909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5" name="Google Shape;205;p43"/>
          <p:cNvSpPr txBox="1">
            <a:spLocks noGrp="1"/>
          </p:cNvSpPr>
          <p:nvPr>
            <p:ph type="ftr" idx="11"/>
          </p:nvPr>
        </p:nvSpPr>
        <p:spPr>
          <a:xfrm>
            <a:off x="2756307" y="6633718"/>
            <a:ext cx="3086100" cy="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6" name="Google Shape;206;p43"/>
          <p:cNvSpPr txBox="1">
            <a:spLocks noGrp="1"/>
          </p:cNvSpPr>
          <p:nvPr>
            <p:ph type="body" idx="2"/>
          </p:nvPr>
        </p:nvSpPr>
        <p:spPr>
          <a:xfrm>
            <a:off x="326552" y="178127"/>
            <a:ext cx="7886700" cy="1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−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−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7" name="Google Shape;207;p43"/>
          <p:cNvSpPr txBox="1">
            <a:spLocks noGrp="1"/>
          </p:cNvSpPr>
          <p:nvPr>
            <p:ph type="body" idx="3"/>
          </p:nvPr>
        </p:nvSpPr>
        <p:spPr>
          <a:xfrm>
            <a:off x="326880" y="6278619"/>
            <a:ext cx="8490300" cy="1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−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−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8" name="Google Shape;208;p43"/>
          <p:cNvSpPr txBox="1">
            <a:spLocks noGrp="1"/>
          </p:cNvSpPr>
          <p:nvPr>
            <p:ph type="sldNum" idx="12"/>
          </p:nvPr>
        </p:nvSpPr>
        <p:spPr>
          <a:xfrm>
            <a:off x="8424000" y="201158"/>
            <a:ext cx="3933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B8D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7100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40688" y="6453188"/>
            <a:ext cx="990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81EF8-D13C-492C-8C8B-B2E3D82566C1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152400"/>
            <a:ext cx="7772400" cy="1066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40688" y="6453188"/>
            <a:ext cx="990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F0175-9F2E-4C61-A75B-078EA6E6C9B6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40688" y="6453188"/>
            <a:ext cx="990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90602-EB74-46C5-A64D-42648E4C8931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40688" y="6453188"/>
            <a:ext cx="990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3C6B1-8A17-4BB4-ADBB-9069213B02E4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40688" y="6453188"/>
            <a:ext cx="990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CD2FE-B4A9-4FA7-B304-979417D32921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2743200" y="6378329"/>
            <a:ext cx="6400800" cy="381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3700" y="1524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3700" y="1447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40688" y="6453188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F545C6B-FF1F-46A1-9A6C-D6C7773DD6AC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2" b="15962"/>
          <a:stretch/>
        </p:blipFill>
        <p:spPr>
          <a:xfrm>
            <a:off x="351721" y="6324600"/>
            <a:ext cx="2247901" cy="402708"/>
          </a:xfrm>
          <a:prstGeom prst="rect">
            <a:avLst/>
          </a:prstGeom>
        </p:spPr>
      </p:pic>
      <p:sp>
        <p:nvSpPr>
          <p:cNvPr id="1041" name="Rectangle 17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2C6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spcBef>
          <a:spcPct val="600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hlink"/>
        </a:buClr>
        <a:buChar char="&gt;"/>
        <a:defRPr sz="2000">
          <a:solidFill>
            <a:schemeClr val="tx1"/>
          </a:solidFill>
          <a:latin typeface="+mn-lt"/>
          <a:ea typeface="+mn-ea"/>
        </a:defRPr>
      </a:lvl2pPr>
      <a:lvl3pPr marL="1081088" indent="-227013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1" charset="2"/>
        <a:buChar char="§"/>
        <a:defRPr sz="2000">
          <a:solidFill>
            <a:schemeClr val="tx1"/>
          </a:solidFill>
          <a:latin typeface="+mn-lt"/>
          <a:ea typeface="+mn-ea"/>
        </a:defRPr>
      </a:lvl3pPr>
      <a:lvl4pPr marL="1363663" indent="-1682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accent2"/>
        </a:buClr>
        <a:buFont typeface="Times" pitchFamily="1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17018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5pPr>
      <a:lvl6pPr marL="21590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6pPr>
      <a:lvl7pPr marL="26162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7pPr>
      <a:lvl8pPr marL="30734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8pPr>
      <a:lvl9pPr marL="35306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2743200" y="6378329"/>
            <a:ext cx="6400800" cy="381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3700" y="1524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3700" y="1447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40688" y="6453188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F545C6B-FF1F-46A1-9A6C-D6C7773DD6AC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2" b="15962"/>
          <a:stretch/>
        </p:blipFill>
        <p:spPr>
          <a:xfrm>
            <a:off x="228600" y="6356621"/>
            <a:ext cx="2247901" cy="402708"/>
          </a:xfrm>
          <a:prstGeom prst="rect">
            <a:avLst/>
          </a:prstGeom>
        </p:spPr>
      </p:pic>
      <p:sp>
        <p:nvSpPr>
          <p:cNvPr id="2" name="Oval 1"/>
          <p:cNvSpPr/>
          <p:nvPr userDrawn="1"/>
        </p:nvSpPr>
        <p:spPr bwMode="auto">
          <a:xfrm>
            <a:off x="2541588" y="6378329"/>
            <a:ext cx="423333" cy="381000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41" name="Rectangle 17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6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spcBef>
          <a:spcPct val="600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hlink"/>
        </a:buClr>
        <a:buChar char="&gt;"/>
        <a:defRPr sz="2000">
          <a:solidFill>
            <a:schemeClr val="tx1"/>
          </a:solidFill>
          <a:latin typeface="+mn-lt"/>
          <a:ea typeface="+mn-ea"/>
        </a:defRPr>
      </a:lvl2pPr>
      <a:lvl3pPr marL="1081088" indent="-227013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1" charset="2"/>
        <a:buChar char="§"/>
        <a:defRPr sz="2000">
          <a:solidFill>
            <a:schemeClr val="tx1"/>
          </a:solidFill>
          <a:latin typeface="+mn-lt"/>
          <a:ea typeface="+mn-ea"/>
        </a:defRPr>
      </a:lvl3pPr>
      <a:lvl4pPr marL="1363663" indent="-1682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accent2"/>
        </a:buClr>
        <a:buFont typeface="Times" pitchFamily="1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17018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5pPr>
      <a:lvl6pPr marL="21590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6pPr>
      <a:lvl7pPr marL="26162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7pPr>
      <a:lvl8pPr marL="30734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8pPr>
      <a:lvl9pPr marL="3530600" indent="-2238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/>
          <p:nvPr/>
        </p:nvSpPr>
        <p:spPr>
          <a:xfrm>
            <a:off x="8407400" y="6247339"/>
            <a:ext cx="27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00588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rgbClr val="00588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64486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  <p:sldLayoutId id="2147483724" r:id="rId29"/>
    <p:sldLayoutId id="2147483725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irtable.com/appn38JNHtpbEaIMP/shrzejQIrk19uer37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tricar@schools.nyc.gov" TargetMode="External"/><Relationship Id="rId5" Type="http://schemas.openxmlformats.org/officeDocument/2006/relationships/hyperlink" Target="mailto:jwalter2@schools.nyc.gov" TargetMode="External"/><Relationship Id="rId4" Type="http://schemas.openxmlformats.org/officeDocument/2006/relationships/hyperlink" Target="https://forms.gle/pLPTqto3ruPRPnLk6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DE53B67-82D8-4A7F-BD3E-3845544C4F8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81400" y="1371600"/>
            <a:ext cx="5024141" cy="23716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Food Education in Your School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E13FFA-CFE5-7EA7-6DB8-71F1D5697F4A}"/>
              </a:ext>
            </a:extLst>
          </p:cNvPr>
          <p:cNvSpPr txBox="1"/>
          <p:nvPr/>
        </p:nvSpPr>
        <p:spPr>
          <a:xfrm>
            <a:off x="4281566" y="3991131"/>
            <a:ext cx="362574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September 1, 2023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Title 1">
            <a:extLst>
              <a:ext uri="{FF2B5EF4-FFF2-40B4-BE49-F238E27FC236}">
                <a16:creationId xmlns:a16="http://schemas.microsoft.com/office/drawing/2014/main" id="{EA8DB9A5-ED07-483D-5FD5-4CB013B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135" y="377253"/>
            <a:ext cx="7772400" cy="720153"/>
          </a:xfrm>
        </p:spPr>
        <p:txBody>
          <a:bodyPr/>
          <a:lstStyle/>
          <a:p>
            <a:pPr algn="ctr"/>
            <a:r>
              <a:rPr lang="en-US" dirty="0">
                <a:cs typeface="Arial"/>
              </a:rPr>
              <a:t>Food Education Service Providers</a:t>
            </a:r>
          </a:p>
        </p:txBody>
      </p:sp>
      <p:sp>
        <p:nvSpPr>
          <p:cNvPr id="1024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40688" y="6453188"/>
            <a:ext cx="990600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4816121-9B45-4E5A-9F8C-8410BF5552F7}" type="slidenum">
              <a:rPr lang="en-US" sz="100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 sz="1000"/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871FB9A8-C907-7C62-0DF7-B4CE2EF31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57" y="1367163"/>
            <a:ext cx="8561255" cy="431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6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40688" y="6453188"/>
            <a:ext cx="990600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4816121-9B45-4E5A-9F8C-8410BF5552F7}" type="slidenum">
              <a:rPr lang="en-US" sz="1000"/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US" sz="1000"/>
          </a:p>
        </p:txBody>
      </p:sp>
      <p:graphicFrame>
        <p:nvGraphicFramePr>
          <p:cNvPr id="10245" name="Content Placeholder 3">
            <a:extLst>
              <a:ext uri="{FF2B5EF4-FFF2-40B4-BE49-F238E27FC236}">
                <a16:creationId xmlns:a16="http://schemas.microsoft.com/office/drawing/2014/main" id="{62E52237-CDA7-199E-D282-A51FD8A7F1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6138643"/>
              </p:ext>
            </p:extLst>
          </p:nvPr>
        </p:nvGraphicFramePr>
        <p:xfrm>
          <a:off x="3575050" y="273050"/>
          <a:ext cx="5111750" cy="5853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D406891-A7D6-1CF8-950B-42099EB21C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254" y="1221116"/>
            <a:ext cx="3307400" cy="395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48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384331" y="377252"/>
            <a:ext cx="8372006" cy="560883"/>
          </a:xfrm>
        </p:spPr>
        <p:txBody>
          <a:bodyPr/>
          <a:lstStyle/>
          <a:p>
            <a:r>
              <a:rPr lang="en-US" sz="2800">
                <a:cs typeface="Arial"/>
              </a:rPr>
              <a:t>IMPORTANT LINKS &amp; CONTACT INFORMATION</a:t>
            </a:r>
            <a:endParaRPr lang="en-US" sz="2800"/>
          </a:p>
        </p:txBody>
      </p:sp>
      <p:sp>
        <p:nvSpPr>
          <p:cNvPr id="19460" name="Rectangle 3"/>
          <p:cNvSpPr>
            <a:spLocks noGrp="1" noChangeArrowheads="1"/>
          </p:cNvSpPr>
          <p:nvPr>
            <p:ph idx="1"/>
          </p:nvPr>
        </p:nvSpPr>
        <p:spPr>
          <a:xfrm>
            <a:off x="384332" y="1016833"/>
            <a:ext cx="8306423" cy="5276537"/>
          </a:xfrm>
        </p:spPr>
        <p:txBody>
          <a:bodyPr/>
          <a:lstStyle/>
          <a:p>
            <a:pPr>
              <a:buFont typeface="Wingdings"/>
              <a:buChar char="v"/>
            </a:pPr>
            <a:r>
              <a:rPr lang="en-US">
                <a:cs typeface="Arial"/>
              </a:rPr>
              <a:t>Search for experienced Food Education service providers using the </a:t>
            </a:r>
            <a:r>
              <a:rPr lang="en-US" b="1">
                <a:cs typeface="Arial"/>
                <a:hlinkClick r:id="rId3"/>
              </a:rPr>
              <a:t>Food Education Service Provider List</a:t>
            </a:r>
            <a:endParaRPr lang="en-US" b="1"/>
          </a:p>
          <a:p>
            <a:pPr>
              <a:buFont typeface="Wingdings"/>
              <a:buChar char="v"/>
            </a:pPr>
            <a:r>
              <a:rPr lang="en-US">
                <a:cs typeface="Arial"/>
              </a:rPr>
              <a:t>Share your suggestions and promising practices </a:t>
            </a:r>
            <a:r>
              <a:rPr lang="en-US" b="1">
                <a:cs typeface="Arial"/>
                <a:hlinkClick r:id="rId4"/>
              </a:rPr>
              <a:t>HERE</a:t>
            </a:r>
            <a:r>
              <a:rPr lang="en-US">
                <a:cs typeface="Arial"/>
              </a:rPr>
              <a:t>!</a:t>
            </a:r>
          </a:p>
          <a:p>
            <a:pPr algn="ctr"/>
            <a:endParaRPr lang="en-US" sz="1600">
              <a:cs typeface="Arial"/>
            </a:endParaRPr>
          </a:p>
          <a:p>
            <a:pPr algn="ctr"/>
            <a:r>
              <a:rPr lang="en-US" sz="1600">
                <a:cs typeface="Arial"/>
              </a:rPr>
              <a:t>Food and Nutrition Education: Jeremy Walter </a:t>
            </a:r>
          </a:p>
          <a:p>
            <a:pPr marL="0" indent="0" algn="ctr"/>
            <a:r>
              <a:rPr lang="en-US" sz="1600">
                <a:cs typeface="Arial"/>
              </a:rPr>
              <a:t>Email: </a:t>
            </a:r>
            <a:r>
              <a:rPr lang="en-US" sz="1600">
                <a:solidFill>
                  <a:srgbClr val="5BADFF"/>
                </a:solidFill>
                <a:cs typeface="Arial"/>
                <a:hlinkClick r:id="rId5"/>
              </a:rPr>
              <a:t>jwalter2@schools.nyc.gov</a:t>
            </a:r>
            <a:endParaRPr lang="en-US" sz="1600">
              <a:cs typeface="Arial"/>
            </a:endParaRPr>
          </a:p>
          <a:p>
            <a:pPr marL="0" indent="0" algn="ctr"/>
            <a:r>
              <a:rPr lang="en-US" sz="1600">
                <a:cs typeface="Arial"/>
              </a:rPr>
              <a:t>Phone: (212) 374-3467</a:t>
            </a:r>
          </a:p>
          <a:p>
            <a:pPr marL="0" indent="0" algn="ctr"/>
            <a:endParaRPr lang="en-US" sz="1600">
              <a:cs typeface="Arial"/>
            </a:endParaRPr>
          </a:p>
          <a:p>
            <a:pPr algn="ctr"/>
            <a:r>
              <a:rPr lang="en-US" sz="1600">
                <a:cs typeface="Arial"/>
              </a:rPr>
              <a:t>Food Service: Chris Tricarico</a:t>
            </a:r>
          </a:p>
          <a:p>
            <a:pPr marL="0" indent="0" algn="ctr"/>
            <a:r>
              <a:rPr lang="en-US" sz="1600">
                <a:cs typeface="Arial"/>
              </a:rPr>
              <a:t>Email: </a:t>
            </a:r>
            <a:r>
              <a:rPr lang="en-US" sz="1600">
                <a:solidFill>
                  <a:srgbClr val="5BADFF"/>
                </a:solidFill>
                <a:cs typeface="Arial"/>
                <a:hlinkClick r:id="rId6"/>
              </a:rPr>
              <a:t>ctricar@schools.nyc.gov</a:t>
            </a:r>
            <a:endParaRPr lang="en-US" sz="1600">
              <a:cs typeface="Arial"/>
            </a:endParaRPr>
          </a:p>
          <a:p>
            <a:pPr marL="0" indent="0" algn="ctr"/>
            <a:r>
              <a:rPr lang="en-US" sz="1600">
                <a:cs typeface="Arial"/>
              </a:rPr>
              <a:t>Phone: (917) 941-7082</a:t>
            </a:r>
          </a:p>
          <a:p>
            <a:pPr marL="0" indent="0">
              <a:buFont typeface="Wingdings"/>
            </a:pPr>
            <a:endParaRPr lang="en-US" sz="1600">
              <a:cs typeface="Arial"/>
            </a:endParaRPr>
          </a:p>
        </p:txBody>
      </p:sp>
      <p:sp>
        <p:nvSpPr>
          <p:cNvPr id="194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22D30B6-90D7-4D7C-BAB7-6ECEB995E505}" type="slidenum">
              <a:rPr lang="en-US"/>
              <a:pPr/>
              <a:t>12</a:t>
            </a:fld>
            <a:endParaRPr lang="en-US" sz="1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A60C13C-24DC-3014-6694-D9D0B877E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9760" y="273050"/>
            <a:ext cx="4602329" cy="5853113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D403E9-439B-3E43-9A70-F7FBD9C0C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73050"/>
            <a:ext cx="3124200" cy="5853113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21AD2A-DA1C-559B-E460-46F1A8C03DBF}"/>
              </a:ext>
            </a:extLst>
          </p:cNvPr>
          <p:cNvSpPr txBox="1"/>
          <p:nvPr/>
        </p:nvSpPr>
        <p:spPr>
          <a:xfrm>
            <a:off x="304800" y="1143000"/>
            <a:ext cx="3048000" cy="3787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objective of the 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Food Education Roadmap 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is to operationalize the administration’s priority of health and wellbeing 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through food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starting with our kids.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 </a:t>
            </a: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1141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E674562-348B-81C0-5C87-420CBEC55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974" y="296863"/>
            <a:ext cx="8928052" cy="5959475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1969257F-8D30-EAA3-021C-BC54AA110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FAB90AF6-C8F3-4810-A3CA-9E413665CE10}" type="slidenum">
              <a:rPr lang="en-US" smtClean="0"/>
              <a:pPr>
                <a:spcAft>
                  <a:spcPts val="600"/>
                </a:spcAft>
                <a:defRPr/>
              </a:pPr>
              <a:t>3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533679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1" name="Google Shape;361;p54"/>
          <p:cNvCxnSpPr>
            <a:stCxn id="362" idx="1"/>
            <a:endCxn id="363" idx="1"/>
          </p:cNvCxnSpPr>
          <p:nvPr/>
        </p:nvCxnSpPr>
        <p:spPr>
          <a:xfrm rot="-5400000">
            <a:off x="394679" y="1764923"/>
            <a:ext cx="1482900" cy="621000"/>
          </a:xfrm>
          <a:prstGeom prst="bentConnector2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4" name="Google Shape;364;p54"/>
          <p:cNvCxnSpPr>
            <a:stCxn id="365" idx="3"/>
            <a:endCxn id="366" idx="1"/>
          </p:cNvCxnSpPr>
          <p:nvPr/>
        </p:nvCxnSpPr>
        <p:spPr>
          <a:xfrm rot="-5400000" flipH="1">
            <a:off x="248895" y="5230705"/>
            <a:ext cx="1493700" cy="747000"/>
          </a:xfrm>
          <a:prstGeom prst="bentConnector2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7" name="Google Shape;367;p54"/>
          <p:cNvCxnSpPr>
            <a:stCxn id="362" idx="0"/>
            <a:endCxn id="368" idx="2"/>
          </p:cNvCxnSpPr>
          <p:nvPr/>
        </p:nvCxnSpPr>
        <p:spPr>
          <a:xfrm rot="-5400000">
            <a:off x="2721760" y="1175853"/>
            <a:ext cx="364500" cy="2155200"/>
          </a:xfrm>
          <a:prstGeom prst="bentConnector2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9" name="Google Shape;369;p54"/>
          <p:cNvCxnSpPr>
            <a:stCxn id="362" idx="4"/>
            <a:endCxn id="370" idx="2"/>
          </p:cNvCxnSpPr>
          <p:nvPr/>
        </p:nvCxnSpPr>
        <p:spPr>
          <a:xfrm rot="-5400000" flipH="1">
            <a:off x="2721460" y="4143449"/>
            <a:ext cx="365100" cy="2155200"/>
          </a:xfrm>
          <a:prstGeom prst="bentConnector2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1" name="Google Shape;371;p54"/>
          <p:cNvCxnSpPr>
            <a:stCxn id="362" idx="6"/>
            <a:endCxn id="372" idx="2"/>
          </p:cNvCxnSpPr>
          <p:nvPr/>
        </p:nvCxnSpPr>
        <p:spPr>
          <a:xfrm rot="10800000" flipH="1">
            <a:off x="3241728" y="3732001"/>
            <a:ext cx="739800" cy="51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73" name="Google Shape;373;p54"/>
          <p:cNvGrpSpPr/>
          <p:nvPr/>
        </p:nvGrpSpPr>
        <p:grpSpPr>
          <a:xfrm>
            <a:off x="3737687" y="1120418"/>
            <a:ext cx="2084494" cy="1916927"/>
            <a:chOff x="843900" y="1648700"/>
            <a:chExt cx="1261800" cy="1261800"/>
          </a:xfrm>
        </p:grpSpPr>
        <p:sp>
          <p:nvSpPr>
            <p:cNvPr id="374" name="Google Shape;374;p54"/>
            <p:cNvSpPr/>
            <p:nvPr/>
          </p:nvSpPr>
          <p:spPr>
            <a:xfrm>
              <a:off x="843900" y="1648700"/>
              <a:ext cx="1261800" cy="1261800"/>
            </a:xfrm>
            <a:prstGeom prst="ellipse">
              <a:avLst/>
            </a:prstGeom>
            <a:noFill/>
            <a:ln w="28575" cap="flat" cmpd="sng">
              <a:solidFill>
                <a:srgbClr val="274E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991575" y="1791300"/>
              <a:ext cx="966300" cy="966300"/>
            </a:xfrm>
            <a:prstGeom prst="ellipse">
              <a:avLst/>
            </a:prstGeom>
            <a:solidFill>
              <a:srgbClr val="FFFFFF"/>
            </a:solidFill>
            <a:ln w="28575" cap="flat" cmpd="sng">
              <a:solidFill>
                <a:srgbClr val="274E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5" name="Google Shape;375;p54"/>
          <p:cNvGrpSpPr/>
          <p:nvPr/>
        </p:nvGrpSpPr>
        <p:grpSpPr>
          <a:xfrm>
            <a:off x="3737687" y="4452885"/>
            <a:ext cx="2084494" cy="1916927"/>
            <a:chOff x="843900" y="1648700"/>
            <a:chExt cx="1261800" cy="1261800"/>
          </a:xfrm>
        </p:grpSpPr>
        <p:sp>
          <p:nvSpPr>
            <p:cNvPr id="376" name="Google Shape;376;p54"/>
            <p:cNvSpPr/>
            <p:nvPr/>
          </p:nvSpPr>
          <p:spPr>
            <a:xfrm>
              <a:off x="843900" y="1648700"/>
              <a:ext cx="1261800" cy="1261800"/>
            </a:xfrm>
            <a:prstGeom prst="ellipse">
              <a:avLst/>
            </a:prstGeom>
            <a:noFill/>
            <a:ln w="28575" cap="flat" cmpd="sng">
              <a:solidFill>
                <a:srgbClr val="5C38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991575" y="1791300"/>
              <a:ext cx="966300" cy="966300"/>
            </a:xfrm>
            <a:prstGeom prst="ellipse">
              <a:avLst/>
            </a:prstGeom>
            <a:solidFill>
              <a:srgbClr val="FFFFFF"/>
            </a:solidFill>
            <a:ln w="28575" cap="flat" cmpd="sng">
              <a:solidFill>
                <a:srgbClr val="5C38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54"/>
          <p:cNvGrpSpPr/>
          <p:nvPr/>
        </p:nvGrpSpPr>
        <p:grpSpPr>
          <a:xfrm>
            <a:off x="3737677" y="2793591"/>
            <a:ext cx="2084494" cy="1892069"/>
            <a:chOff x="843900" y="1648700"/>
            <a:chExt cx="1261800" cy="1261800"/>
          </a:xfrm>
        </p:grpSpPr>
        <p:sp>
          <p:nvSpPr>
            <p:cNvPr id="378" name="Google Shape;378;p54"/>
            <p:cNvSpPr/>
            <p:nvPr/>
          </p:nvSpPr>
          <p:spPr>
            <a:xfrm>
              <a:off x="843900" y="1648700"/>
              <a:ext cx="1261800" cy="1261800"/>
            </a:xfrm>
            <a:prstGeom prst="ellipse">
              <a:avLst/>
            </a:prstGeom>
            <a:noFill/>
            <a:ln w="28575" cap="flat" cmpd="sng">
              <a:solidFill>
                <a:srgbClr val="0058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991575" y="1791300"/>
              <a:ext cx="966300" cy="966300"/>
            </a:xfrm>
            <a:prstGeom prst="ellipse">
              <a:avLst/>
            </a:prstGeom>
            <a:solidFill>
              <a:srgbClr val="FFFFFF"/>
            </a:solidFill>
            <a:ln w="28575" cap="flat" cmpd="sng">
              <a:solidFill>
                <a:srgbClr val="0058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9" name="Google Shape;379;p54"/>
          <p:cNvGrpSpPr/>
          <p:nvPr/>
        </p:nvGrpSpPr>
        <p:grpSpPr>
          <a:xfrm>
            <a:off x="123377" y="2183776"/>
            <a:ext cx="3406481" cy="3132292"/>
            <a:chOff x="843900" y="1648700"/>
            <a:chExt cx="1261800" cy="1261800"/>
          </a:xfrm>
        </p:grpSpPr>
        <p:sp>
          <p:nvSpPr>
            <p:cNvPr id="365" name="Google Shape;365;p54"/>
            <p:cNvSpPr/>
            <p:nvPr/>
          </p:nvSpPr>
          <p:spPr>
            <a:xfrm>
              <a:off x="843900" y="1648700"/>
              <a:ext cx="1261800" cy="1261800"/>
            </a:xfrm>
            <a:prstGeom prst="ellipse">
              <a:avLst/>
            </a:prstGeom>
            <a:noFill/>
            <a:ln w="76200" cap="flat" cmpd="sng">
              <a:solidFill>
                <a:srgbClr val="ECBD2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54"/>
            <p:cNvSpPr/>
            <p:nvPr/>
          </p:nvSpPr>
          <p:spPr>
            <a:xfrm>
              <a:off x="950473" y="1750185"/>
              <a:ext cx="1048500" cy="1048500"/>
            </a:xfrm>
            <a:prstGeom prst="ellipse">
              <a:avLst/>
            </a:prstGeom>
            <a:solidFill>
              <a:srgbClr val="FFFFFF"/>
            </a:solidFill>
            <a:ln w="76200" cap="flat" cmpd="sng">
              <a:solidFill>
                <a:srgbClr val="ECBD2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0" name="Google Shape;380;p54"/>
          <p:cNvSpPr/>
          <p:nvPr/>
        </p:nvSpPr>
        <p:spPr>
          <a:xfrm>
            <a:off x="4534042" y="1663187"/>
            <a:ext cx="491766" cy="522884"/>
          </a:xfrm>
          <a:custGeom>
            <a:avLst/>
            <a:gdLst/>
            <a:ahLst/>
            <a:cxnLst/>
            <a:rect l="l" t="t" r="r" b="b"/>
            <a:pathLst>
              <a:path w="11059" h="12666" extrusionOk="0">
                <a:moveTo>
                  <a:pt x="4285" y="789"/>
                </a:moveTo>
                <a:cubicBezTo>
                  <a:pt x="4758" y="789"/>
                  <a:pt x="5136" y="1135"/>
                  <a:pt x="5136" y="1608"/>
                </a:cubicBezTo>
                <a:lnTo>
                  <a:pt x="5136" y="4128"/>
                </a:lnTo>
                <a:cubicBezTo>
                  <a:pt x="4190" y="4317"/>
                  <a:pt x="3466" y="5168"/>
                  <a:pt x="3466" y="6144"/>
                </a:cubicBezTo>
                <a:cubicBezTo>
                  <a:pt x="3466" y="6365"/>
                  <a:pt x="3655" y="6585"/>
                  <a:pt x="3907" y="6585"/>
                </a:cubicBezTo>
                <a:cubicBezTo>
                  <a:pt x="4127" y="6585"/>
                  <a:pt x="4285" y="6365"/>
                  <a:pt x="4285" y="6144"/>
                </a:cubicBezTo>
                <a:cubicBezTo>
                  <a:pt x="4285" y="5577"/>
                  <a:pt x="4663" y="5168"/>
                  <a:pt x="5136" y="4947"/>
                </a:cubicBezTo>
                <a:lnTo>
                  <a:pt x="5136" y="8192"/>
                </a:lnTo>
                <a:cubicBezTo>
                  <a:pt x="5136" y="8665"/>
                  <a:pt x="4758" y="9011"/>
                  <a:pt x="4285" y="9011"/>
                </a:cubicBezTo>
                <a:cubicBezTo>
                  <a:pt x="3938" y="9011"/>
                  <a:pt x="3592" y="8791"/>
                  <a:pt x="3497" y="8381"/>
                </a:cubicBezTo>
                <a:cubicBezTo>
                  <a:pt x="3434" y="8318"/>
                  <a:pt x="3277" y="8192"/>
                  <a:pt x="3119" y="8192"/>
                </a:cubicBezTo>
                <a:cubicBezTo>
                  <a:pt x="2962" y="8192"/>
                  <a:pt x="2899" y="8255"/>
                  <a:pt x="2647" y="8255"/>
                </a:cubicBezTo>
                <a:cubicBezTo>
                  <a:pt x="1544" y="8255"/>
                  <a:pt x="1544" y="6617"/>
                  <a:pt x="2647" y="6617"/>
                </a:cubicBezTo>
                <a:cubicBezTo>
                  <a:pt x="2867" y="6617"/>
                  <a:pt x="3025" y="6428"/>
                  <a:pt x="3025" y="6176"/>
                </a:cubicBezTo>
                <a:cubicBezTo>
                  <a:pt x="3025" y="5955"/>
                  <a:pt x="2836" y="5735"/>
                  <a:pt x="2647" y="5735"/>
                </a:cubicBezTo>
                <a:cubicBezTo>
                  <a:pt x="2080" y="5735"/>
                  <a:pt x="1607" y="6018"/>
                  <a:pt x="1292" y="6428"/>
                </a:cubicBezTo>
                <a:cubicBezTo>
                  <a:pt x="1103" y="6270"/>
                  <a:pt x="977" y="6018"/>
                  <a:pt x="977" y="5735"/>
                </a:cubicBezTo>
                <a:cubicBezTo>
                  <a:pt x="977" y="5483"/>
                  <a:pt x="1103" y="5325"/>
                  <a:pt x="1166" y="5199"/>
                </a:cubicBezTo>
                <a:cubicBezTo>
                  <a:pt x="1323" y="5042"/>
                  <a:pt x="1323" y="4790"/>
                  <a:pt x="1166" y="4632"/>
                </a:cubicBezTo>
                <a:cubicBezTo>
                  <a:pt x="662" y="4097"/>
                  <a:pt x="1103" y="3277"/>
                  <a:pt x="1828" y="3277"/>
                </a:cubicBezTo>
                <a:cubicBezTo>
                  <a:pt x="2048" y="3277"/>
                  <a:pt x="2237" y="3340"/>
                  <a:pt x="2395" y="3498"/>
                </a:cubicBezTo>
                <a:cubicBezTo>
                  <a:pt x="2473" y="3577"/>
                  <a:pt x="2584" y="3616"/>
                  <a:pt x="2694" y="3616"/>
                </a:cubicBezTo>
                <a:cubicBezTo>
                  <a:pt x="2804" y="3616"/>
                  <a:pt x="2914" y="3577"/>
                  <a:pt x="2993" y="3498"/>
                </a:cubicBezTo>
                <a:cubicBezTo>
                  <a:pt x="3151" y="3340"/>
                  <a:pt x="3151" y="3057"/>
                  <a:pt x="2993" y="2899"/>
                </a:cubicBezTo>
                <a:cubicBezTo>
                  <a:pt x="2678" y="2584"/>
                  <a:pt x="2269" y="2427"/>
                  <a:pt x="1828" y="2427"/>
                </a:cubicBezTo>
                <a:cubicBezTo>
                  <a:pt x="1828" y="1954"/>
                  <a:pt x="2174" y="1608"/>
                  <a:pt x="2647" y="1608"/>
                </a:cubicBezTo>
                <a:cubicBezTo>
                  <a:pt x="2773" y="1608"/>
                  <a:pt x="2836" y="1639"/>
                  <a:pt x="2962" y="1702"/>
                </a:cubicBezTo>
                <a:cubicBezTo>
                  <a:pt x="3000" y="1713"/>
                  <a:pt x="3040" y="1718"/>
                  <a:pt x="3079" y="1718"/>
                </a:cubicBezTo>
                <a:cubicBezTo>
                  <a:pt x="3264" y="1718"/>
                  <a:pt x="3445" y="1601"/>
                  <a:pt x="3497" y="1419"/>
                </a:cubicBezTo>
                <a:cubicBezTo>
                  <a:pt x="3592" y="1072"/>
                  <a:pt x="3938" y="789"/>
                  <a:pt x="4285" y="789"/>
                </a:cubicBezTo>
                <a:close/>
                <a:moveTo>
                  <a:pt x="6711" y="915"/>
                </a:moveTo>
                <a:cubicBezTo>
                  <a:pt x="7057" y="915"/>
                  <a:pt x="7404" y="1135"/>
                  <a:pt x="7498" y="1545"/>
                </a:cubicBezTo>
                <a:cubicBezTo>
                  <a:pt x="7547" y="1715"/>
                  <a:pt x="7708" y="1828"/>
                  <a:pt x="7880" y="1828"/>
                </a:cubicBezTo>
                <a:cubicBezTo>
                  <a:pt x="7931" y="1828"/>
                  <a:pt x="7983" y="1818"/>
                  <a:pt x="8034" y="1797"/>
                </a:cubicBezTo>
                <a:cubicBezTo>
                  <a:pt x="8160" y="1765"/>
                  <a:pt x="8223" y="1734"/>
                  <a:pt x="8349" y="1734"/>
                </a:cubicBezTo>
                <a:cubicBezTo>
                  <a:pt x="8822" y="1734"/>
                  <a:pt x="9168" y="2080"/>
                  <a:pt x="9168" y="2553"/>
                </a:cubicBezTo>
                <a:cubicBezTo>
                  <a:pt x="8759" y="2553"/>
                  <a:pt x="8318" y="2710"/>
                  <a:pt x="8003" y="3025"/>
                </a:cubicBezTo>
                <a:cubicBezTo>
                  <a:pt x="7845" y="3183"/>
                  <a:pt x="7845" y="3467"/>
                  <a:pt x="8003" y="3624"/>
                </a:cubicBezTo>
                <a:cubicBezTo>
                  <a:pt x="8081" y="3703"/>
                  <a:pt x="8192" y="3742"/>
                  <a:pt x="8302" y="3742"/>
                </a:cubicBezTo>
                <a:cubicBezTo>
                  <a:pt x="8412" y="3742"/>
                  <a:pt x="8522" y="3703"/>
                  <a:pt x="8601" y="3624"/>
                </a:cubicBezTo>
                <a:cubicBezTo>
                  <a:pt x="8759" y="3467"/>
                  <a:pt x="8948" y="3372"/>
                  <a:pt x="9168" y="3372"/>
                </a:cubicBezTo>
                <a:cubicBezTo>
                  <a:pt x="9893" y="3372"/>
                  <a:pt x="10271" y="4191"/>
                  <a:pt x="9798" y="4758"/>
                </a:cubicBezTo>
                <a:cubicBezTo>
                  <a:pt x="9735" y="4853"/>
                  <a:pt x="9735" y="5073"/>
                  <a:pt x="9830" y="5231"/>
                </a:cubicBezTo>
                <a:cubicBezTo>
                  <a:pt x="9956" y="5357"/>
                  <a:pt x="10050" y="5514"/>
                  <a:pt x="10050" y="5798"/>
                </a:cubicBezTo>
                <a:cubicBezTo>
                  <a:pt x="10050" y="6050"/>
                  <a:pt x="9924" y="6302"/>
                  <a:pt x="9735" y="6459"/>
                </a:cubicBezTo>
                <a:cubicBezTo>
                  <a:pt x="9420" y="6050"/>
                  <a:pt x="8948" y="5798"/>
                  <a:pt x="8381" y="5798"/>
                </a:cubicBezTo>
                <a:cubicBezTo>
                  <a:pt x="8160" y="5798"/>
                  <a:pt x="8003" y="5987"/>
                  <a:pt x="8003" y="6207"/>
                </a:cubicBezTo>
                <a:cubicBezTo>
                  <a:pt x="8003" y="6459"/>
                  <a:pt x="8192" y="6648"/>
                  <a:pt x="8381" y="6648"/>
                </a:cubicBezTo>
                <a:cubicBezTo>
                  <a:pt x="9483" y="6648"/>
                  <a:pt x="9483" y="8318"/>
                  <a:pt x="8381" y="8318"/>
                </a:cubicBezTo>
                <a:cubicBezTo>
                  <a:pt x="8255" y="8318"/>
                  <a:pt x="8192" y="8255"/>
                  <a:pt x="8066" y="8224"/>
                </a:cubicBezTo>
                <a:cubicBezTo>
                  <a:pt x="8021" y="8211"/>
                  <a:pt x="7976" y="8205"/>
                  <a:pt x="7931" y="8205"/>
                </a:cubicBezTo>
                <a:cubicBezTo>
                  <a:pt x="7752" y="8205"/>
                  <a:pt x="7580" y="8306"/>
                  <a:pt x="7530" y="8507"/>
                </a:cubicBezTo>
                <a:cubicBezTo>
                  <a:pt x="7435" y="8854"/>
                  <a:pt x="7089" y="9137"/>
                  <a:pt x="6742" y="9137"/>
                </a:cubicBezTo>
                <a:cubicBezTo>
                  <a:pt x="6270" y="9137"/>
                  <a:pt x="5892" y="8759"/>
                  <a:pt x="5892" y="8318"/>
                </a:cubicBezTo>
                <a:lnTo>
                  <a:pt x="5892" y="5073"/>
                </a:lnTo>
                <a:cubicBezTo>
                  <a:pt x="6364" y="5231"/>
                  <a:pt x="6742" y="5703"/>
                  <a:pt x="6742" y="6270"/>
                </a:cubicBezTo>
                <a:cubicBezTo>
                  <a:pt x="6742" y="6491"/>
                  <a:pt x="6931" y="6680"/>
                  <a:pt x="7120" y="6680"/>
                </a:cubicBezTo>
                <a:cubicBezTo>
                  <a:pt x="7341" y="6680"/>
                  <a:pt x="7530" y="6491"/>
                  <a:pt x="7530" y="6270"/>
                </a:cubicBezTo>
                <a:cubicBezTo>
                  <a:pt x="7530" y="5262"/>
                  <a:pt x="6805" y="4412"/>
                  <a:pt x="5860" y="4254"/>
                </a:cubicBezTo>
                <a:lnTo>
                  <a:pt x="5860" y="1734"/>
                </a:lnTo>
                <a:cubicBezTo>
                  <a:pt x="5860" y="1261"/>
                  <a:pt x="6207" y="915"/>
                  <a:pt x="6711" y="915"/>
                </a:cubicBezTo>
                <a:close/>
                <a:moveTo>
                  <a:pt x="5514" y="9358"/>
                </a:moveTo>
                <a:cubicBezTo>
                  <a:pt x="5829" y="9736"/>
                  <a:pt x="6270" y="9925"/>
                  <a:pt x="6774" y="9925"/>
                </a:cubicBezTo>
                <a:lnTo>
                  <a:pt x="6774" y="10209"/>
                </a:lnTo>
                <a:lnTo>
                  <a:pt x="4285" y="10209"/>
                </a:lnTo>
                <a:lnTo>
                  <a:pt x="4285" y="9925"/>
                </a:lnTo>
                <a:cubicBezTo>
                  <a:pt x="4789" y="9925"/>
                  <a:pt x="5230" y="9673"/>
                  <a:pt x="5514" y="9358"/>
                </a:cubicBezTo>
                <a:close/>
                <a:moveTo>
                  <a:pt x="6648" y="11028"/>
                </a:moveTo>
                <a:cubicBezTo>
                  <a:pt x="6522" y="11500"/>
                  <a:pt x="6049" y="11847"/>
                  <a:pt x="5514" y="11847"/>
                </a:cubicBezTo>
                <a:cubicBezTo>
                  <a:pt x="4978" y="11847"/>
                  <a:pt x="4537" y="11500"/>
                  <a:pt x="4316" y="11028"/>
                </a:cubicBezTo>
                <a:close/>
                <a:moveTo>
                  <a:pt x="4285" y="1"/>
                </a:moveTo>
                <a:cubicBezTo>
                  <a:pt x="3686" y="1"/>
                  <a:pt x="3151" y="316"/>
                  <a:pt x="2867" y="820"/>
                </a:cubicBezTo>
                <a:cubicBezTo>
                  <a:pt x="2796" y="811"/>
                  <a:pt x="2724" y="806"/>
                  <a:pt x="2654" y="806"/>
                </a:cubicBezTo>
                <a:cubicBezTo>
                  <a:pt x="1762" y="806"/>
                  <a:pt x="977" y="1526"/>
                  <a:pt x="977" y="2490"/>
                </a:cubicBezTo>
                <a:lnTo>
                  <a:pt x="977" y="2679"/>
                </a:lnTo>
                <a:cubicBezTo>
                  <a:pt x="851" y="2742"/>
                  <a:pt x="756" y="2836"/>
                  <a:pt x="630" y="2962"/>
                </a:cubicBezTo>
                <a:cubicBezTo>
                  <a:pt x="63" y="3498"/>
                  <a:pt x="0" y="4286"/>
                  <a:pt x="347" y="4947"/>
                </a:cubicBezTo>
                <a:cubicBezTo>
                  <a:pt x="189" y="5199"/>
                  <a:pt x="126" y="5514"/>
                  <a:pt x="126" y="5766"/>
                </a:cubicBezTo>
                <a:cubicBezTo>
                  <a:pt x="126" y="6365"/>
                  <a:pt x="441" y="6932"/>
                  <a:pt x="945" y="7184"/>
                </a:cubicBezTo>
                <a:cubicBezTo>
                  <a:pt x="819" y="8192"/>
                  <a:pt x="1576" y="9043"/>
                  <a:pt x="2584" y="9043"/>
                </a:cubicBezTo>
                <a:lnTo>
                  <a:pt x="2836" y="9043"/>
                </a:lnTo>
                <a:cubicBezTo>
                  <a:pt x="2993" y="9326"/>
                  <a:pt x="3182" y="9515"/>
                  <a:pt x="3434" y="9673"/>
                </a:cubicBezTo>
                <a:lnTo>
                  <a:pt x="3434" y="10587"/>
                </a:lnTo>
                <a:cubicBezTo>
                  <a:pt x="3434" y="11721"/>
                  <a:pt x="4379" y="12666"/>
                  <a:pt x="5514" y="12666"/>
                </a:cubicBezTo>
                <a:cubicBezTo>
                  <a:pt x="6648" y="12666"/>
                  <a:pt x="7593" y="11721"/>
                  <a:pt x="7593" y="10587"/>
                </a:cubicBezTo>
                <a:lnTo>
                  <a:pt x="7593" y="9673"/>
                </a:lnTo>
                <a:cubicBezTo>
                  <a:pt x="7845" y="9515"/>
                  <a:pt x="8066" y="9326"/>
                  <a:pt x="8192" y="9043"/>
                </a:cubicBezTo>
                <a:lnTo>
                  <a:pt x="8444" y="9043"/>
                </a:lnTo>
                <a:cubicBezTo>
                  <a:pt x="9420" y="9043"/>
                  <a:pt x="10208" y="8129"/>
                  <a:pt x="10082" y="7153"/>
                </a:cubicBezTo>
                <a:cubicBezTo>
                  <a:pt x="10586" y="6869"/>
                  <a:pt x="10901" y="6333"/>
                  <a:pt x="10901" y="5735"/>
                </a:cubicBezTo>
                <a:cubicBezTo>
                  <a:pt x="10901" y="5451"/>
                  <a:pt x="10838" y="5136"/>
                  <a:pt x="10680" y="4916"/>
                </a:cubicBezTo>
                <a:cubicBezTo>
                  <a:pt x="11059" y="4317"/>
                  <a:pt x="10933" y="3498"/>
                  <a:pt x="10428" y="2962"/>
                </a:cubicBezTo>
                <a:cubicBezTo>
                  <a:pt x="10302" y="2836"/>
                  <a:pt x="10208" y="2742"/>
                  <a:pt x="10082" y="2679"/>
                </a:cubicBezTo>
                <a:lnTo>
                  <a:pt x="10082" y="2490"/>
                </a:lnTo>
                <a:cubicBezTo>
                  <a:pt x="10082" y="1576"/>
                  <a:pt x="9326" y="820"/>
                  <a:pt x="8444" y="820"/>
                </a:cubicBezTo>
                <a:lnTo>
                  <a:pt x="8192" y="820"/>
                </a:lnTo>
                <a:cubicBezTo>
                  <a:pt x="7908" y="316"/>
                  <a:pt x="7372" y="1"/>
                  <a:pt x="6774" y="1"/>
                </a:cubicBezTo>
                <a:cubicBezTo>
                  <a:pt x="6270" y="1"/>
                  <a:pt x="5829" y="222"/>
                  <a:pt x="5514" y="537"/>
                </a:cubicBezTo>
                <a:cubicBezTo>
                  <a:pt x="5199" y="190"/>
                  <a:pt x="4758" y="1"/>
                  <a:pt x="4285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54"/>
          <p:cNvSpPr/>
          <p:nvPr/>
        </p:nvSpPr>
        <p:spPr>
          <a:xfrm>
            <a:off x="4534042" y="5143056"/>
            <a:ext cx="491762" cy="449364"/>
          </a:xfrm>
          <a:custGeom>
            <a:avLst/>
            <a:gdLst/>
            <a:ahLst/>
            <a:cxnLst/>
            <a:rect l="l" t="t" r="r" b="b"/>
            <a:pathLst>
              <a:path w="11752" h="11690" extrusionOk="0">
                <a:moveTo>
                  <a:pt x="5923" y="694"/>
                </a:moveTo>
                <a:cubicBezTo>
                  <a:pt x="6490" y="694"/>
                  <a:pt x="6963" y="1166"/>
                  <a:pt x="6963" y="1765"/>
                </a:cubicBezTo>
                <a:cubicBezTo>
                  <a:pt x="6963" y="2332"/>
                  <a:pt x="6490" y="2805"/>
                  <a:pt x="5923" y="2805"/>
                </a:cubicBezTo>
                <a:cubicBezTo>
                  <a:pt x="5325" y="2805"/>
                  <a:pt x="4852" y="2332"/>
                  <a:pt x="4852" y="1765"/>
                </a:cubicBezTo>
                <a:cubicBezTo>
                  <a:pt x="4852" y="1229"/>
                  <a:pt x="5325" y="694"/>
                  <a:pt x="5923" y="694"/>
                </a:cubicBezTo>
                <a:close/>
                <a:moveTo>
                  <a:pt x="2489" y="3466"/>
                </a:moveTo>
                <a:cubicBezTo>
                  <a:pt x="2678" y="3466"/>
                  <a:pt x="2836" y="3624"/>
                  <a:pt x="2836" y="3813"/>
                </a:cubicBezTo>
                <a:lnTo>
                  <a:pt x="2836" y="4916"/>
                </a:lnTo>
                <a:cubicBezTo>
                  <a:pt x="2678" y="4947"/>
                  <a:pt x="2584" y="5042"/>
                  <a:pt x="2458" y="5168"/>
                </a:cubicBezTo>
                <a:cubicBezTo>
                  <a:pt x="2363" y="5231"/>
                  <a:pt x="2300" y="5357"/>
                  <a:pt x="2237" y="5420"/>
                </a:cubicBezTo>
                <a:cubicBezTo>
                  <a:pt x="2174" y="5357"/>
                  <a:pt x="2143" y="5262"/>
                  <a:pt x="2143" y="5199"/>
                </a:cubicBezTo>
                <a:lnTo>
                  <a:pt x="2143" y="3813"/>
                </a:lnTo>
                <a:cubicBezTo>
                  <a:pt x="2143" y="3624"/>
                  <a:pt x="2300" y="3466"/>
                  <a:pt x="2489" y="3466"/>
                </a:cubicBezTo>
                <a:close/>
                <a:moveTo>
                  <a:pt x="9326" y="3466"/>
                </a:moveTo>
                <a:cubicBezTo>
                  <a:pt x="9546" y="3466"/>
                  <a:pt x="9704" y="3624"/>
                  <a:pt x="9704" y="3813"/>
                </a:cubicBezTo>
                <a:lnTo>
                  <a:pt x="9704" y="5199"/>
                </a:lnTo>
                <a:cubicBezTo>
                  <a:pt x="9704" y="5262"/>
                  <a:pt x="9641" y="5357"/>
                  <a:pt x="9578" y="5420"/>
                </a:cubicBezTo>
                <a:cubicBezTo>
                  <a:pt x="9546" y="5294"/>
                  <a:pt x="9452" y="5231"/>
                  <a:pt x="9389" y="5168"/>
                </a:cubicBezTo>
                <a:cubicBezTo>
                  <a:pt x="9263" y="5042"/>
                  <a:pt x="9137" y="4947"/>
                  <a:pt x="8979" y="4916"/>
                </a:cubicBezTo>
                <a:lnTo>
                  <a:pt x="8979" y="3813"/>
                </a:lnTo>
                <a:cubicBezTo>
                  <a:pt x="9011" y="3624"/>
                  <a:pt x="9168" y="3466"/>
                  <a:pt x="9326" y="3466"/>
                </a:cubicBezTo>
                <a:close/>
                <a:moveTo>
                  <a:pt x="5923" y="3466"/>
                </a:moveTo>
                <a:cubicBezTo>
                  <a:pt x="6900" y="3466"/>
                  <a:pt x="7814" y="4096"/>
                  <a:pt x="8160" y="4947"/>
                </a:cubicBezTo>
                <a:cubicBezTo>
                  <a:pt x="8066" y="5010"/>
                  <a:pt x="8003" y="5042"/>
                  <a:pt x="7971" y="5105"/>
                </a:cubicBezTo>
                <a:lnTo>
                  <a:pt x="6081" y="6963"/>
                </a:lnTo>
                <a:cubicBezTo>
                  <a:pt x="6018" y="6995"/>
                  <a:pt x="5955" y="7089"/>
                  <a:pt x="5923" y="7152"/>
                </a:cubicBezTo>
                <a:cubicBezTo>
                  <a:pt x="5860" y="7089"/>
                  <a:pt x="5797" y="7026"/>
                  <a:pt x="5766" y="6963"/>
                </a:cubicBezTo>
                <a:lnTo>
                  <a:pt x="3876" y="5105"/>
                </a:lnTo>
                <a:cubicBezTo>
                  <a:pt x="3781" y="5042"/>
                  <a:pt x="3750" y="5010"/>
                  <a:pt x="3655" y="4947"/>
                </a:cubicBezTo>
                <a:cubicBezTo>
                  <a:pt x="4033" y="4096"/>
                  <a:pt x="4915" y="3466"/>
                  <a:pt x="5923" y="3466"/>
                </a:cubicBezTo>
                <a:close/>
                <a:moveTo>
                  <a:pt x="10744" y="2049"/>
                </a:moveTo>
                <a:cubicBezTo>
                  <a:pt x="10964" y="2049"/>
                  <a:pt x="11122" y="2206"/>
                  <a:pt x="11122" y="2395"/>
                </a:cubicBezTo>
                <a:lnTo>
                  <a:pt x="11122" y="6144"/>
                </a:lnTo>
                <a:lnTo>
                  <a:pt x="11059" y="6144"/>
                </a:lnTo>
                <a:cubicBezTo>
                  <a:pt x="11059" y="6333"/>
                  <a:pt x="11027" y="6491"/>
                  <a:pt x="10901" y="6648"/>
                </a:cubicBezTo>
                <a:lnTo>
                  <a:pt x="9263" y="9421"/>
                </a:lnTo>
                <a:cubicBezTo>
                  <a:pt x="9105" y="9673"/>
                  <a:pt x="9011" y="9956"/>
                  <a:pt x="9011" y="10271"/>
                </a:cubicBezTo>
                <a:lnTo>
                  <a:pt x="9011" y="10933"/>
                </a:lnTo>
                <a:lnTo>
                  <a:pt x="6270" y="10933"/>
                </a:lnTo>
                <a:lnTo>
                  <a:pt x="6270" y="8097"/>
                </a:lnTo>
                <a:cubicBezTo>
                  <a:pt x="6270" y="7845"/>
                  <a:pt x="6396" y="7593"/>
                  <a:pt x="6585" y="7404"/>
                </a:cubicBezTo>
                <a:lnTo>
                  <a:pt x="8475" y="5546"/>
                </a:lnTo>
                <a:cubicBezTo>
                  <a:pt x="8538" y="5483"/>
                  <a:pt x="8625" y="5451"/>
                  <a:pt x="8712" y="5451"/>
                </a:cubicBezTo>
                <a:cubicBezTo>
                  <a:pt x="8798" y="5451"/>
                  <a:pt x="8885" y="5483"/>
                  <a:pt x="8948" y="5546"/>
                </a:cubicBezTo>
                <a:cubicBezTo>
                  <a:pt x="9074" y="5672"/>
                  <a:pt x="9074" y="5892"/>
                  <a:pt x="8948" y="6018"/>
                </a:cubicBezTo>
                <a:lnTo>
                  <a:pt x="7751" y="7215"/>
                </a:lnTo>
                <a:cubicBezTo>
                  <a:pt x="7656" y="7310"/>
                  <a:pt x="7656" y="7562"/>
                  <a:pt x="7751" y="7656"/>
                </a:cubicBezTo>
                <a:cubicBezTo>
                  <a:pt x="7814" y="7719"/>
                  <a:pt x="7908" y="7751"/>
                  <a:pt x="7999" y="7751"/>
                </a:cubicBezTo>
                <a:cubicBezTo>
                  <a:pt x="8089" y="7751"/>
                  <a:pt x="8176" y="7719"/>
                  <a:pt x="8223" y="7656"/>
                </a:cubicBezTo>
                <a:lnTo>
                  <a:pt x="10082" y="5829"/>
                </a:lnTo>
                <a:cubicBezTo>
                  <a:pt x="10271" y="5609"/>
                  <a:pt x="10397" y="5388"/>
                  <a:pt x="10397" y="5105"/>
                </a:cubicBezTo>
                <a:lnTo>
                  <a:pt x="10397" y="2395"/>
                </a:lnTo>
                <a:cubicBezTo>
                  <a:pt x="10397" y="2206"/>
                  <a:pt x="10555" y="2049"/>
                  <a:pt x="10744" y="2049"/>
                </a:cubicBezTo>
                <a:close/>
                <a:moveTo>
                  <a:pt x="1103" y="2080"/>
                </a:moveTo>
                <a:cubicBezTo>
                  <a:pt x="1292" y="2080"/>
                  <a:pt x="1450" y="2238"/>
                  <a:pt x="1450" y="2427"/>
                </a:cubicBezTo>
                <a:lnTo>
                  <a:pt x="1450" y="5168"/>
                </a:lnTo>
                <a:cubicBezTo>
                  <a:pt x="1450" y="5420"/>
                  <a:pt x="1576" y="5672"/>
                  <a:pt x="1796" y="5861"/>
                </a:cubicBezTo>
                <a:lnTo>
                  <a:pt x="3624" y="7719"/>
                </a:lnTo>
                <a:cubicBezTo>
                  <a:pt x="3687" y="7782"/>
                  <a:pt x="3781" y="7814"/>
                  <a:pt x="3872" y="7814"/>
                </a:cubicBezTo>
                <a:cubicBezTo>
                  <a:pt x="3962" y="7814"/>
                  <a:pt x="4049" y="7782"/>
                  <a:pt x="4096" y="7719"/>
                </a:cubicBezTo>
                <a:cubicBezTo>
                  <a:pt x="4222" y="7593"/>
                  <a:pt x="4222" y="7373"/>
                  <a:pt x="4096" y="7247"/>
                </a:cubicBezTo>
                <a:lnTo>
                  <a:pt x="2930" y="6050"/>
                </a:lnTo>
                <a:cubicBezTo>
                  <a:pt x="2804" y="5955"/>
                  <a:pt x="2804" y="5703"/>
                  <a:pt x="2930" y="5577"/>
                </a:cubicBezTo>
                <a:cubicBezTo>
                  <a:pt x="2978" y="5530"/>
                  <a:pt x="3064" y="5506"/>
                  <a:pt x="3155" y="5506"/>
                </a:cubicBezTo>
                <a:cubicBezTo>
                  <a:pt x="3245" y="5506"/>
                  <a:pt x="3340" y="5530"/>
                  <a:pt x="3403" y="5577"/>
                </a:cubicBezTo>
                <a:lnTo>
                  <a:pt x="5293" y="7436"/>
                </a:lnTo>
                <a:cubicBezTo>
                  <a:pt x="5482" y="7625"/>
                  <a:pt x="5608" y="7877"/>
                  <a:pt x="5608" y="8161"/>
                </a:cubicBezTo>
                <a:lnTo>
                  <a:pt x="5608" y="10996"/>
                </a:lnTo>
                <a:lnTo>
                  <a:pt x="2836" y="10996"/>
                </a:lnTo>
                <a:lnTo>
                  <a:pt x="2836" y="10303"/>
                </a:lnTo>
                <a:cubicBezTo>
                  <a:pt x="2804" y="10051"/>
                  <a:pt x="2710" y="9736"/>
                  <a:pt x="2552" y="9452"/>
                </a:cubicBezTo>
                <a:lnTo>
                  <a:pt x="914" y="6680"/>
                </a:lnTo>
                <a:cubicBezTo>
                  <a:pt x="851" y="6522"/>
                  <a:pt x="757" y="6333"/>
                  <a:pt x="757" y="6176"/>
                </a:cubicBezTo>
                <a:lnTo>
                  <a:pt x="757" y="2427"/>
                </a:lnTo>
                <a:cubicBezTo>
                  <a:pt x="757" y="2238"/>
                  <a:pt x="914" y="2080"/>
                  <a:pt x="1103" y="2080"/>
                </a:cubicBezTo>
                <a:close/>
                <a:moveTo>
                  <a:pt x="5860" y="1"/>
                </a:moveTo>
                <a:cubicBezTo>
                  <a:pt x="4915" y="1"/>
                  <a:pt x="4128" y="788"/>
                  <a:pt x="4128" y="1734"/>
                </a:cubicBezTo>
                <a:cubicBezTo>
                  <a:pt x="4128" y="2206"/>
                  <a:pt x="4348" y="2647"/>
                  <a:pt x="4695" y="2994"/>
                </a:cubicBezTo>
                <a:cubicBezTo>
                  <a:pt x="4411" y="3120"/>
                  <a:pt x="4191" y="3214"/>
                  <a:pt x="3939" y="3435"/>
                </a:cubicBezTo>
                <a:cubicBezTo>
                  <a:pt x="3750" y="3592"/>
                  <a:pt x="3592" y="3750"/>
                  <a:pt x="3435" y="3939"/>
                </a:cubicBezTo>
                <a:lnTo>
                  <a:pt x="3435" y="3813"/>
                </a:lnTo>
                <a:cubicBezTo>
                  <a:pt x="3435" y="3246"/>
                  <a:pt x="2962" y="2805"/>
                  <a:pt x="2395" y="2805"/>
                </a:cubicBezTo>
                <a:cubicBezTo>
                  <a:pt x="2300" y="2805"/>
                  <a:pt x="2174" y="2836"/>
                  <a:pt x="2048" y="2836"/>
                </a:cubicBezTo>
                <a:lnTo>
                  <a:pt x="2048" y="2427"/>
                </a:lnTo>
                <a:cubicBezTo>
                  <a:pt x="2048" y="1891"/>
                  <a:pt x="1576" y="1418"/>
                  <a:pt x="1040" y="1418"/>
                </a:cubicBezTo>
                <a:cubicBezTo>
                  <a:pt x="473" y="1418"/>
                  <a:pt x="0" y="1891"/>
                  <a:pt x="0" y="2427"/>
                </a:cubicBezTo>
                <a:lnTo>
                  <a:pt x="0" y="6176"/>
                </a:lnTo>
                <a:cubicBezTo>
                  <a:pt x="0" y="6491"/>
                  <a:pt x="95" y="6806"/>
                  <a:pt x="253" y="7026"/>
                </a:cubicBezTo>
                <a:lnTo>
                  <a:pt x="1891" y="9799"/>
                </a:lnTo>
                <a:cubicBezTo>
                  <a:pt x="1985" y="9956"/>
                  <a:pt x="2048" y="10145"/>
                  <a:pt x="2048" y="10303"/>
                </a:cubicBezTo>
                <a:lnTo>
                  <a:pt x="2048" y="11342"/>
                </a:lnTo>
                <a:cubicBezTo>
                  <a:pt x="2048" y="11532"/>
                  <a:pt x="2206" y="11689"/>
                  <a:pt x="2395" y="11689"/>
                </a:cubicBezTo>
                <a:lnTo>
                  <a:pt x="9294" y="11689"/>
                </a:lnTo>
                <a:cubicBezTo>
                  <a:pt x="9483" y="11689"/>
                  <a:pt x="9641" y="11532"/>
                  <a:pt x="9641" y="11342"/>
                </a:cubicBezTo>
                <a:lnTo>
                  <a:pt x="9641" y="10303"/>
                </a:lnTo>
                <a:cubicBezTo>
                  <a:pt x="9641" y="10114"/>
                  <a:pt x="9704" y="9956"/>
                  <a:pt x="9799" y="9799"/>
                </a:cubicBezTo>
                <a:lnTo>
                  <a:pt x="11468" y="7026"/>
                </a:lnTo>
                <a:cubicBezTo>
                  <a:pt x="11626" y="6774"/>
                  <a:pt x="11689" y="6491"/>
                  <a:pt x="11689" y="6176"/>
                </a:cubicBezTo>
                <a:lnTo>
                  <a:pt x="11689" y="2427"/>
                </a:lnTo>
                <a:cubicBezTo>
                  <a:pt x="11752" y="1891"/>
                  <a:pt x="11279" y="1418"/>
                  <a:pt x="10712" y="1418"/>
                </a:cubicBezTo>
                <a:cubicBezTo>
                  <a:pt x="10177" y="1418"/>
                  <a:pt x="9704" y="1891"/>
                  <a:pt x="9704" y="2427"/>
                </a:cubicBezTo>
                <a:lnTo>
                  <a:pt x="9704" y="2836"/>
                </a:lnTo>
                <a:cubicBezTo>
                  <a:pt x="9578" y="2805"/>
                  <a:pt x="9452" y="2805"/>
                  <a:pt x="9326" y="2805"/>
                </a:cubicBezTo>
                <a:cubicBezTo>
                  <a:pt x="8790" y="2805"/>
                  <a:pt x="8318" y="3246"/>
                  <a:pt x="8318" y="3813"/>
                </a:cubicBezTo>
                <a:lnTo>
                  <a:pt x="8318" y="3939"/>
                </a:lnTo>
                <a:cubicBezTo>
                  <a:pt x="8160" y="3750"/>
                  <a:pt x="8003" y="3592"/>
                  <a:pt x="7814" y="3435"/>
                </a:cubicBezTo>
                <a:cubicBezTo>
                  <a:pt x="7562" y="3246"/>
                  <a:pt x="7341" y="3088"/>
                  <a:pt x="7058" y="2994"/>
                </a:cubicBezTo>
                <a:cubicBezTo>
                  <a:pt x="7404" y="2647"/>
                  <a:pt x="7593" y="2206"/>
                  <a:pt x="7593" y="1734"/>
                </a:cubicBezTo>
                <a:cubicBezTo>
                  <a:pt x="7593" y="788"/>
                  <a:pt x="6806" y="1"/>
                  <a:pt x="5860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54"/>
          <p:cNvSpPr/>
          <p:nvPr/>
        </p:nvSpPr>
        <p:spPr>
          <a:xfrm>
            <a:off x="4534042" y="3419753"/>
            <a:ext cx="491779" cy="522913"/>
          </a:xfrm>
          <a:custGeom>
            <a:avLst/>
            <a:gdLst/>
            <a:ahLst/>
            <a:cxnLst/>
            <a:rect l="l" t="t" r="r" b="b"/>
            <a:pathLst>
              <a:path w="17831" h="19326" extrusionOk="0">
                <a:moveTo>
                  <a:pt x="7090" y="1417"/>
                </a:moveTo>
                <a:lnTo>
                  <a:pt x="7090" y="1417"/>
                </a:lnTo>
                <a:cubicBezTo>
                  <a:pt x="7570" y="1746"/>
                  <a:pt x="8228" y="2317"/>
                  <a:pt x="8533" y="3111"/>
                </a:cubicBezTo>
                <a:cubicBezTo>
                  <a:pt x="8835" y="3905"/>
                  <a:pt x="8727" y="4766"/>
                  <a:pt x="8591" y="5337"/>
                </a:cubicBezTo>
                <a:cubicBezTo>
                  <a:pt x="8111" y="5004"/>
                  <a:pt x="7452" y="4437"/>
                  <a:pt x="7148" y="3643"/>
                </a:cubicBezTo>
                <a:cubicBezTo>
                  <a:pt x="6843" y="2848"/>
                  <a:pt x="6954" y="1985"/>
                  <a:pt x="7090" y="1417"/>
                </a:cubicBezTo>
                <a:close/>
                <a:moveTo>
                  <a:pt x="12577" y="5533"/>
                </a:moveTo>
                <a:cubicBezTo>
                  <a:pt x="12772" y="5533"/>
                  <a:pt x="12967" y="5549"/>
                  <a:pt x="13162" y="5581"/>
                </a:cubicBezTo>
                <a:cubicBezTo>
                  <a:pt x="15215" y="5913"/>
                  <a:pt x="16623" y="7906"/>
                  <a:pt x="16299" y="10023"/>
                </a:cubicBezTo>
                <a:cubicBezTo>
                  <a:pt x="15711" y="13866"/>
                  <a:pt x="14596" y="16484"/>
                  <a:pt x="13078" y="17592"/>
                </a:cubicBezTo>
                <a:cubicBezTo>
                  <a:pt x="12526" y="17996"/>
                  <a:pt x="11929" y="18194"/>
                  <a:pt x="11264" y="18194"/>
                </a:cubicBezTo>
                <a:cubicBezTo>
                  <a:pt x="11073" y="18194"/>
                  <a:pt x="10877" y="18177"/>
                  <a:pt x="10674" y="18145"/>
                </a:cubicBezTo>
                <a:cubicBezTo>
                  <a:pt x="10119" y="18054"/>
                  <a:pt x="9681" y="17828"/>
                  <a:pt x="9334" y="17454"/>
                </a:cubicBezTo>
                <a:cubicBezTo>
                  <a:pt x="9222" y="17333"/>
                  <a:pt x="9070" y="17272"/>
                  <a:pt x="8918" y="17272"/>
                </a:cubicBezTo>
                <a:cubicBezTo>
                  <a:pt x="8767" y="17272"/>
                  <a:pt x="8615" y="17333"/>
                  <a:pt x="8503" y="17454"/>
                </a:cubicBezTo>
                <a:cubicBezTo>
                  <a:pt x="8156" y="17831"/>
                  <a:pt x="7715" y="18057"/>
                  <a:pt x="7160" y="18145"/>
                </a:cubicBezTo>
                <a:cubicBezTo>
                  <a:pt x="6958" y="18177"/>
                  <a:pt x="6762" y="18194"/>
                  <a:pt x="6571" y="18194"/>
                </a:cubicBezTo>
                <a:cubicBezTo>
                  <a:pt x="5907" y="18194"/>
                  <a:pt x="5310" y="17996"/>
                  <a:pt x="4756" y="17592"/>
                </a:cubicBezTo>
                <a:cubicBezTo>
                  <a:pt x="3237" y="16484"/>
                  <a:pt x="2126" y="13869"/>
                  <a:pt x="1537" y="10023"/>
                </a:cubicBezTo>
                <a:cubicBezTo>
                  <a:pt x="1214" y="7906"/>
                  <a:pt x="2621" y="5913"/>
                  <a:pt x="4675" y="5581"/>
                </a:cubicBezTo>
                <a:cubicBezTo>
                  <a:pt x="4869" y="5549"/>
                  <a:pt x="5065" y="5533"/>
                  <a:pt x="5260" y="5533"/>
                </a:cubicBezTo>
                <a:cubicBezTo>
                  <a:pt x="6062" y="5533"/>
                  <a:pt x="6848" y="5799"/>
                  <a:pt x="7492" y="6300"/>
                </a:cubicBezTo>
                <a:cubicBezTo>
                  <a:pt x="7913" y="6620"/>
                  <a:pt x="8416" y="6780"/>
                  <a:pt x="8918" y="6780"/>
                </a:cubicBezTo>
                <a:cubicBezTo>
                  <a:pt x="9421" y="6780"/>
                  <a:pt x="9924" y="6620"/>
                  <a:pt x="10345" y="6300"/>
                </a:cubicBezTo>
                <a:cubicBezTo>
                  <a:pt x="10989" y="5799"/>
                  <a:pt x="11775" y="5533"/>
                  <a:pt x="12577" y="5533"/>
                </a:cubicBezTo>
                <a:close/>
                <a:moveTo>
                  <a:pt x="6762" y="0"/>
                </a:moveTo>
                <a:cubicBezTo>
                  <a:pt x="6543" y="0"/>
                  <a:pt x="6335" y="128"/>
                  <a:pt x="6242" y="345"/>
                </a:cubicBezTo>
                <a:cubicBezTo>
                  <a:pt x="6208" y="424"/>
                  <a:pt x="5420" y="2302"/>
                  <a:pt x="6091" y="4047"/>
                </a:cubicBezTo>
                <a:cubicBezTo>
                  <a:pt x="6154" y="4207"/>
                  <a:pt x="6227" y="4364"/>
                  <a:pt x="6308" y="4518"/>
                </a:cubicBezTo>
                <a:cubicBezTo>
                  <a:pt x="5965" y="4440"/>
                  <a:pt x="5614" y="4401"/>
                  <a:pt x="5262" y="4401"/>
                </a:cubicBezTo>
                <a:cubicBezTo>
                  <a:pt x="5004" y="4401"/>
                  <a:pt x="4746" y="4422"/>
                  <a:pt x="4490" y="4464"/>
                </a:cubicBezTo>
                <a:cubicBezTo>
                  <a:pt x="1827" y="4893"/>
                  <a:pt x="0" y="7462"/>
                  <a:pt x="417" y="10192"/>
                </a:cubicBezTo>
                <a:cubicBezTo>
                  <a:pt x="713" y="12139"/>
                  <a:pt x="1148" y="13812"/>
                  <a:pt x="1706" y="15162"/>
                </a:cubicBezTo>
                <a:cubicBezTo>
                  <a:pt x="2341" y="16693"/>
                  <a:pt x="3141" y="17819"/>
                  <a:pt x="4086" y="18507"/>
                </a:cubicBezTo>
                <a:cubicBezTo>
                  <a:pt x="4833" y="19051"/>
                  <a:pt x="5666" y="19325"/>
                  <a:pt x="6571" y="19325"/>
                </a:cubicBezTo>
                <a:cubicBezTo>
                  <a:pt x="6821" y="19325"/>
                  <a:pt x="7077" y="19304"/>
                  <a:pt x="7338" y="19262"/>
                </a:cubicBezTo>
                <a:cubicBezTo>
                  <a:pt x="7942" y="19163"/>
                  <a:pt x="8470" y="18942"/>
                  <a:pt x="8914" y="18601"/>
                </a:cubicBezTo>
                <a:cubicBezTo>
                  <a:pt x="9361" y="18942"/>
                  <a:pt x="9889" y="19163"/>
                  <a:pt x="10493" y="19262"/>
                </a:cubicBezTo>
                <a:cubicBezTo>
                  <a:pt x="10747" y="19301"/>
                  <a:pt x="11000" y="19323"/>
                  <a:pt x="11260" y="19326"/>
                </a:cubicBezTo>
                <a:cubicBezTo>
                  <a:pt x="12163" y="19326"/>
                  <a:pt x="12996" y="19051"/>
                  <a:pt x="13742" y="18504"/>
                </a:cubicBezTo>
                <a:cubicBezTo>
                  <a:pt x="14687" y="17816"/>
                  <a:pt x="15490" y="16693"/>
                  <a:pt x="16124" y="15162"/>
                </a:cubicBezTo>
                <a:cubicBezTo>
                  <a:pt x="16686" y="13812"/>
                  <a:pt x="17121" y="12139"/>
                  <a:pt x="17417" y="10195"/>
                </a:cubicBezTo>
                <a:cubicBezTo>
                  <a:pt x="17830" y="7465"/>
                  <a:pt x="16007" y="4893"/>
                  <a:pt x="13343" y="4464"/>
                </a:cubicBezTo>
                <a:cubicBezTo>
                  <a:pt x="13086" y="4421"/>
                  <a:pt x="12827" y="4400"/>
                  <a:pt x="12570" y="4400"/>
                </a:cubicBezTo>
                <a:cubicBezTo>
                  <a:pt x="11637" y="4400"/>
                  <a:pt x="10720" y="4675"/>
                  <a:pt x="9934" y="5201"/>
                </a:cubicBezTo>
                <a:cubicBezTo>
                  <a:pt x="10233" y="4524"/>
                  <a:pt x="10710" y="3917"/>
                  <a:pt x="11360" y="3380"/>
                </a:cubicBezTo>
                <a:cubicBezTo>
                  <a:pt x="11807" y="3005"/>
                  <a:pt x="12305" y="2698"/>
                  <a:pt x="12842" y="2465"/>
                </a:cubicBezTo>
                <a:cubicBezTo>
                  <a:pt x="13132" y="2350"/>
                  <a:pt x="13277" y="2024"/>
                  <a:pt x="13165" y="1731"/>
                </a:cubicBezTo>
                <a:cubicBezTo>
                  <a:pt x="13080" y="1507"/>
                  <a:pt x="12866" y="1369"/>
                  <a:pt x="12640" y="1369"/>
                </a:cubicBezTo>
                <a:cubicBezTo>
                  <a:pt x="12572" y="1369"/>
                  <a:pt x="12502" y="1382"/>
                  <a:pt x="12435" y="1408"/>
                </a:cubicBezTo>
                <a:cubicBezTo>
                  <a:pt x="12398" y="1420"/>
                  <a:pt x="11565" y="1746"/>
                  <a:pt x="10668" y="2480"/>
                </a:cubicBezTo>
                <a:cubicBezTo>
                  <a:pt x="10345" y="2743"/>
                  <a:pt x="10046" y="3039"/>
                  <a:pt x="9777" y="3356"/>
                </a:cubicBezTo>
                <a:cubicBezTo>
                  <a:pt x="9732" y="3135"/>
                  <a:pt x="9669" y="2915"/>
                  <a:pt x="9590" y="2704"/>
                </a:cubicBezTo>
                <a:cubicBezTo>
                  <a:pt x="8920" y="958"/>
                  <a:pt x="7078" y="89"/>
                  <a:pt x="7000" y="52"/>
                </a:cubicBezTo>
                <a:cubicBezTo>
                  <a:pt x="6922" y="17"/>
                  <a:pt x="6842" y="0"/>
                  <a:pt x="676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435D7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54"/>
          <p:cNvSpPr txBox="1"/>
          <p:nvPr/>
        </p:nvSpPr>
        <p:spPr>
          <a:xfrm>
            <a:off x="4233405" y="2070976"/>
            <a:ext cx="12132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Knowledge &amp; Habits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384" name="Google Shape;384;p54"/>
          <p:cNvSpPr txBox="1"/>
          <p:nvPr/>
        </p:nvSpPr>
        <p:spPr>
          <a:xfrm>
            <a:off x="4183705" y="3744650"/>
            <a:ext cx="1252494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Consumption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385" name="Google Shape;385;p54"/>
          <p:cNvSpPr txBox="1"/>
          <p:nvPr/>
        </p:nvSpPr>
        <p:spPr>
          <a:xfrm>
            <a:off x="4157205" y="5431038"/>
            <a:ext cx="12132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Community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363" name="Google Shape;363;p54"/>
          <p:cNvSpPr txBox="1"/>
          <p:nvPr/>
        </p:nvSpPr>
        <p:spPr>
          <a:xfrm>
            <a:off x="1446548" y="1118450"/>
            <a:ext cx="1641300" cy="431100"/>
          </a:xfrm>
          <a:prstGeom prst="rect">
            <a:avLst/>
          </a:prstGeom>
          <a:solidFill>
            <a:srgbClr val="00588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Equity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54"/>
          <p:cNvSpPr txBox="1"/>
          <p:nvPr/>
        </p:nvSpPr>
        <p:spPr>
          <a:xfrm>
            <a:off x="1369207" y="6135643"/>
            <a:ext cx="1641300" cy="431100"/>
          </a:xfrm>
          <a:prstGeom prst="rect">
            <a:avLst/>
          </a:prstGeom>
          <a:solidFill>
            <a:srgbClr val="00588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Data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6" name="Google Shape;386;p54"/>
          <p:cNvGrpSpPr/>
          <p:nvPr/>
        </p:nvGrpSpPr>
        <p:grpSpPr>
          <a:xfrm>
            <a:off x="6094268" y="1303380"/>
            <a:ext cx="2910335" cy="651346"/>
            <a:chOff x="4344225" y="1569675"/>
            <a:chExt cx="2649372" cy="665386"/>
          </a:xfrm>
        </p:grpSpPr>
        <p:sp>
          <p:nvSpPr>
            <p:cNvPr id="387" name="Google Shape;387;p54"/>
            <p:cNvSpPr/>
            <p:nvPr/>
          </p:nvSpPr>
          <p:spPr>
            <a:xfrm>
              <a:off x="4344225" y="1569675"/>
              <a:ext cx="2649372" cy="665386"/>
            </a:xfrm>
            <a:custGeom>
              <a:avLst/>
              <a:gdLst/>
              <a:ahLst/>
              <a:cxnLst/>
              <a:rect l="l" t="t" r="r" b="b"/>
              <a:pathLst>
                <a:path w="72855" h="16157" fill="none" extrusionOk="0">
                  <a:moveTo>
                    <a:pt x="72854" y="8079"/>
                  </a:moveTo>
                  <a:cubicBezTo>
                    <a:pt x="72854" y="12558"/>
                    <a:pt x="69256" y="16156"/>
                    <a:pt x="64815" y="16156"/>
                  </a:cubicBezTo>
                  <a:lnTo>
                    <a:pt x="8078" y="16156"/>
                  </a:lnTo>
                  <a:cubicBezTo>
                    <a:pt x="3599" y="16156"/>
                    <a:pt x="0" y="12558"/>
                    <a:pt x="0" y="8079"/>
                  </a:cubicBezTo>
                  <a:lnTo>
                    <a:pt x="0" y="8079"/>
                  </a:lnTo>
                  <a:cubicBezTo>
                    <a:pt x="0" y="3638"/>
                    <a:pt x="3599" y="1"/>
                    <a:pt x="8078" y="1"/>
                  </a:cubicBezTo>
                  <a:lnTo>
                    <a:pt x="64815" y="1"/>
                  </a:lnTo>
                  <a:cubicBezTo>
                    <a:pt x="69256" y="1"/>
                    <a:pt x="72854" y="3638"/>
                    <a:pt x="72854" y="8079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274E13"/>
              </a:solidFill>
              <a:prstDash val="solid"/>
              <a:miter lim="382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54"/>
            <p:cNvSpPr/>
            <p:nvPr/>
          </p:nvSpPr>
          <p:spPr>
            <a:xfrm>
              <a:off x="4470917" y="1708415"/>
              <a:ext cx="2395981" cy="389463"/>
            </a:xfrm>
            <a:custGeom>
              <a:avLst/>
              <a:gdLst/>
              <a:ahLst/>
              <a:cxnLst/>
              <a:rect l="l" t="t" r="r" b="b"/>
              <a:pathLst>
                <a:path w="65887" h="9457" fill="none" extrusionOk="0">
                  <a:moveTo>
                    <a:pt x="4594" y="9457"/>
                  </a:moveTo>
                  <a:cubicBezTo>
                    <a:pt x="2029" y="9380"/>
                    <a:pt x="0" y="7275"/>
                    <a:pt x="0" y="4710"/>
                  </a:cubicBezTo>
                  <a:cubicBezTo>
                    <a:pt x="0" y="2183"/>
                    <a:pt x="2029" y="77"/>
                    <a:pt x="4594" y="1"/>
                  </a:cubicBezTo>
                  <a:lnTo>
                    <a:pt x="61331" y="1"/>
                  </a:lnTo>
                  <a:cubicBezTo>
                    <a:pt x="63857" y="77"/>
                    <a:pt x="65886" y="2183"/>
                    <a:pt x="65886" y="4710"/>
                  </a:cubicBezTo>
                  <a:cubicBezTo>
                    <a:pt x="65886" y="7275"/>
                    <a:pt x="63857" y="9380"/>
                    <a:pt x="61331" y="9457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274E13"/>
              </a:solidFill>
              <a:prstDash val="solid"/>
              <a:miter lim="382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9" name="Google Shape;389;p54"/>
          <p:cNvSpPr txBox="1"/>
          <p:nvPr/>
        </p:nvSpPr>
        <p:spPr>
          <a:xfrm>
            <a:off x="6517101" y="1434291"/>
            <a:ext cx="21222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Hands-On Learning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grpSp>
        <p:nvGrpSpPr>
          <p:cNvPr id="390" name="Google Shape;390;p54"/>
          <p:cNvGrpSpPr/>
          <p:nvPr/>
        </p:nvGrpSpPr>
        <p:grpSpPr>
          <a:xfrm>
            <a:off x="6094268" y="2123898"/>
            <a:ext cx="2910335" cy="651346"/>
            <a:chOff x="4344225" y="1569675"/>
            <a:chExt cx="2649372" cy="665386"/>
          </a:xfrm>
        </p:grpSpPr>
        <p:sp>
          <p:nvSpPr>
            <p:cNvPr id="391" name="Google Shape;391;p54"/>
            <p:cNvSpPr/>
            <p:nvPr/>
          </p:nvSpPr>
          <p:spPr>
            <a:xfrm>
              <a:off x="4344225" y="1569675"/>
              <a:ext cx="2649372" cy="665386"/>
            </a:xfrm>
            <a:custGeom>
              <a:avLst/>
              <a:gdLst/>
              <a:ahLst/>
              <a:cxnLst/>
              <a:rect l="l" t="t" r="r" b="b"/>
              <a:pathLst>
                <a:path w="72855" h="16157" fill="none" extrusionOk="0">
                  <a:moveTo>
                    <a:pt x="72854" y="8079"/>
                  </a:moveTo>
                  <a:cubicBezTo>
                    <a:pt x="72854" y="12558"/>
                    <a:pt x="69256" y="16156"/>
                    <a:pt x="64815" y="16156"/>
                  </a:cubicBezTo>
                  <a:lnTo>
                    <a:pt x="8078" y="16156"/>
                  </a:lnTo>
                  <a:cubicBezTo>
                    <a:pt x="3599" y="16156"/>
                    <a:pt x="0" y="12558"/>
                    <a:pt x="0" y="8079"/>
                  </a:cubicBezTo>
                  <a:lnTo>
                    <a:pt x="0" y="8079"/>
                  </a:lnTo>
                  <a:cubicBezTo>
                    <a:pt x="0" y="3638"/>
                    <a:pt x="3599" y="1"/>
                    <a:pt x="8078" y="1"/>
                  </a:cubicBezTo>
                  <a:lnTo>
                    <a:pt x="64815" y="1"/>
                  </a:lnTo>
                  <a:cubicBezTo>
                    <a:pt x="69256" y="1"/>
                    <a:pt x="72854" y="3638"/>
                    <a:pt x="72854" y="8079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274E13"/>
              </a:solidFill>
              <a:prstDash val="solid"/>
              <a:miter lim="382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54"/>
            <p:cNvSpPr/>
            <p:nvPr/>
          </p:nvSpPr>
          <p:spPr>
            <a:xfrm>
              <a:off x="4470917" y="1708415"/>
              <a:ext cx="2395981" cy="389463"/>
            </a:xfrm>
            <a:custGeom>
              <a:avLst/>
              <a:gdLst/>
              <a:ahLst/>
              <a:cxnLst/>
              <a:rect l="l" t="t" r="r" b="b"/>
              <a:pathLst>
                <a:path w="65887" h="9457" fill="none" extrusionOk="0">
                  <a:moveTo>
                    <a:pt x="4594" y="9457"/>
                  </a:moveTo>
                  <a:cubicBezTo>
                    <a:pt x="2029" y="9380"/>
                    <a:pt x="0" y="7275"/>
                    <a:pt x="0" y="4710"/>
                  </a:cubicBezTo>
                  <a:cubicBezTo>
                    <a:pt x="0" y="2183"/>
                    <a:pt x="2029" y="77"/>
                    <a:pt x="4594" y="1"/>
                  </a:cubicBezTo>
                  <a:lnTo>
                    <a:pt x="61331" y="1"/>
                  </a:lnTo>
                  <a:cubicBezTo>
                    <a:pt x="63857" y="77"/>
                    <a:pt x="65886" y="2183"/>
                    <a:pt x="65886" y="4710"/>
                  </a:cubicBezTo>
                  <a:cubicBezTo>
                    <a:pt x="65886" y="7275"/>
                    <a:pt x="63857" y="9380"/>
                    <a:pt x="61331" y="9457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274E13"/>
              </a:solidFill>
              <a:prstDash val="solid"/>
              <a:miter lim="382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3" name="Google Shape;393;p54"/>
          <p:cNvSpPr txBox="1"/>
          <p:nvPr/>
        </p:nvSpPr>
        <p:spPr>
          <a:xfrm>
            <a:off x="6287329" y="2254814"/>
            <a:ext cx="25545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Food Literacy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grpSp>
        <p:nvGrpSpPr>
          <p:cNvPr id="394" name="Google Shape;394;p54"/>
          <p:cNvGrpSpPr/>
          <p:nvPr/>
        </p:nvGrpSpPr>
        <p:grpSpPr>
          <a:xfrm>
            <a:off x="6101175" y="3091888"/>
            <a:ext cx="2910335" cy="651346"/>
            <a:chOff x="4344225" y="1569675"/>
            <a:chExt cx="2649372" cy="665386"/>
          </a:xfrm>
        </p:grpSpPr>
        <p:sp>
          <p:nvSpPr>
            <p:cNvPr id="395" name="Google Shape;395;p54"/>
            <p:cNvSpPr/>
            <p:nvPr/>
          </p:nvSpPr>
          <p:spPr>
            <a:xfrm>
              <a:off x="4344225" y="1569675"/>
              <a:ext cx="2649372" cy="665386"/>
            </a:xfrm>
            <a:custGeom>
              <a:avLst/>
              <a:gdLst/>
              <a:ahLst/>
              <a:cxnLst/>
              <a:rect l="l" t="t" r="r" b="b"/>
              <a:pathLst>
                <a:path w="72855" h="16157" fill="none" extrusionOk="0">
                  <a:moveTo>
                    <a:pt x="72854" y="8079"/>
                  </a:moveTo>
                  <a:cubicBezTo>
                    <a:pt x="72854" y="12558"/>
                    <a:pt x="69256" y="16156"/>
                    <a:pt x="64815" y="16156"/>
                  </a:cubicBezTo>
                  <a:lnTo>
                    <a:pt x="8078" y="16156"/>
                  </a:lnTo>
                  <a:cubicBezTo>
                    <a:pt x="3599" y="16156"/>
                    <a:pt x="0" y="12558"/>
                    <a:pt x="0" y="8079"/>
                  </a:cubicBezTo>
                  <a:lnTo>
                    <a:pt x="0" y="8079"/>
                  </a:lnTo>
                  <a:cubicBezTo>
                    <a:pt x="0" y="3638"/>
                    <a:pt x="3599" y="1"/>
                    <a:pt x="8078" y="1"/>
                  </a:cubicBezTo>
                  <a:lnTo>
                    <a:pt x="64815" y="1"/>
                  </a:lnTo>
                  <a:cubicBezTo>
                    <a:pt x="69256" y="1"/>
                    <a:pt x="72854" y="3638"/>
                    <a:pt x="72854" y="8079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00588F"/>
              </a:solidFill>
              <a:prstDash val="solid"/>
              <a:miter lim="382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54"/>
            <p:cNvSpPr/>
            <p:nvPr/>
          </p:nvSpPr>
          <p:spPr>
            <a:xfrm>
              <a:off x="4470917" y="1708415"/>
              <a:ext cx="2395981" cy="389463"/>
            </a:xfrm>
            <a:custGeom>
              <a:avLst/>
              <a:gdLst/>
              <a:ahLst/>
              <a:cxnLst/>
              <a:rect l="l" t="t" r="r" b="b"/>
              <a:pathLst>
                <a:path w="65887" h="9457" fill="none" extrusionOk="0">
                  <a:moveTo>
                    <a:pt x="4594" y="9457"/>
                  </a:moveTo>
                  <a:cubicBezTo>
                    <a:pt x="2029" y="9380"/>
                    <a:pt x="0" y="7275"/>
                    <a:pt x="0" y="4710"/>
                  </a:cubicBezTo>
                  <a:cubicBezTo>
                    <a:pt x="0" y="2183"/>
                    <a:pt x="2029" y="77"/>
                    <a:pt x="4594" y="1"/>
                  </a:cubicBezTo>
                  <a:lnTo>
                    <a:pt x="61331" y="1"/>
                  </a:lnTo>
                  <a:cubicBezTo>
                    <a:pt x="63857" y="77"/>
                    <a:pt x="65886" y="2183"/>
                    <a:pt x="65886" y="4710"/>
                  </a:cubicBezTo>
                  <a:cubicBezTo>
                    <a:pt x="65886" y="7275"/>
                    <a:pt x="63857" y="9380"/>
                    <a:pt x="61331" y="9457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00588F"/>
              </a:solidFill>
              <a:prstDash val="solid"/>
              <a:miter lim="382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54"/>
          <p:cNvSpPr txBox="1"/>
          <p:nvPr/>
        </p:nvSpPr>
        <p:spPr>
          <a:xfrm>
            <a:off x="6280700" y="3222800"/>
            <a:ext cx="24258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Access to Plant-Based Meals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grpSp>
        <p:nvGrpSpPr>
          <p:cNvPr id="398" name="Google Shape;398;p54"/>
          <p:cNvGrpSpPr/>
          <p:nvPr/>
        </p:nvGrpSpPr>
        <p:grpSpPr>
          <a:xfrm>
            <a:off x="6101175" y="3912406"/>
            <a:ext cx="2910335" cy="651346"/>
            <a:chOff x="4344225" y="1569675"/>
            <a:chExt cx="2649372" cy="665386"/>
          </a:xfrm>
        </p:grpSpPr>
        <p:sp>
          <p:nvSpPr>
            <p:cNvPr id="399" name="Google Shape;399;p54"/>
            <p:cNvSpPr/>
            <p:nvPr/>
          </p:nvSpPr>
          <p:spPr>
            <a:xfrm>
              <a:off x="4344225" y="1569675"/>
              <a:ext cx="2649372" cy="665386"/>
            </a:xfrm>
            <a:custGeom>
              <a:avLst/>
              <a:gdLst/>
              <a:ahLst/>
              <a:cxnLst/>
              <a:rect l="l" t="t" r="r" b="b"/>
              <a:pathLst>
                <a:path w="72855" h="16157" fill="none" extrusionOk="0">
                  <a:moveTo>
                    <a:pt x="72854" y="8079"/>
                  </a:moveTo>
                  <a:cubicBezTo>
                    <a:pt x="72854" y="12558"/>
                    <a:pt x="69256" y="16156"/>
                    <a:pt x="64815" y="16156"/>
                  </a:cubicBezTo>
                  <a:lnTo>
                    <a:pt x="8078" y="16156"/>
                  </a:lnTo>
                  <a:cubicBezTo>
                    <a:pt x="3599" y="16156"/>
                    <a:pt x="0" y="12558"/>
                    <a:pt x="0" y="8079"/>
                  </a:cubicBezTo>
                  <a:lnTo>
                    <a:pt x="0" y="8079"/>
                  </a:lnTo>
                  <a:cubicBezTo>
                    <a:pt x="0" y="3638"/>
                    <a:pt x="3599" y="1"/>
                    <a:pt x="8078" y="1"/>
                  </a:cubicBezTo>
                  <a:lnTo>
                    <a:pt x="64815" y="1"/>
                  </a:lnTo>
                  <a:cubicBezTo>
                    <a:pt x="69256" y="1"/>
                    <a:pt x="72854" y="3638"/>
                    <a:pt x="72854" y="8079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00588F"/>
              </a:solidFill>
              <a:prstDash val="solid"/>
              <a:miter lim="382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54"/>
            <p:cNvSpPr/>
            <p:nvPr/>
          </p:nvSpPr>
          <p:spPr>
            <a:xfrm>
              <a:off x="4470917" y="1708415"/>
              <a:ext cx="2395981" cy="389463"/>
            </a:xfrm>
            <a:custGeom>
              <a:avLst/>
              <a:gdLst/>
              <a:ahLst/>
              <a:cxnLst/>
              <a:rect l="l" t="t" r="r" b="b"/>
              <a:pathLst>
                <a:path w="65887" h="9457" fill="none" extrusionOk="0">
                  <a:moveTo>
                    <a:pt x="4594" y="9457"/>
                  </a:moveTo>
                  <a:cubicBezTo>
                    <a:pt x="2029" y="9380"/>
                    <a:pt x="0" y="7275"/>
                    <a:pt x="0" y="4710"/>
                  </a:cubicBezTo>
                  <a:cubicBezTo>
                    <a:pt x="0" y="2183"/>
                    <a:pt x="2029" y="77"/>
                    <a:pt x="4594" y="1"/>
                  </a:cubicBezTo>
                  <a:lnTo>
                    <a:pt x="61331" y="1"/>
                  </a:lnTo>
                  <a:cubicBezTo>
                    <a:pt x="63857" y="77"/>
                    <a:pt x="65886" y="2183"/>
                    <a:pt x="65886" y="4710"/>
                  </a:cubicBezTo>
                  <a:cubicBezTo>
                    <a:pt x="65886" y="7275"/>
                    <a:pt x="63857" y="9380"/>
                    <a:pt x="61331" y="9457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00588F"/>
              </a:solidFill>
              <a:prstDash val="solid"/>
              <a:miter lim="382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1" name="Google Shape;401;p54"/>
          <p:cNvSpPr txBox="1"/>
          <p:nvPr/>
        </p:nvSpPr>
        <p:spPr>
          <a:xfrm>
            <a:off x="6691403" y="4043327"/>
            <a:ext cx="187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Quality Food Experience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grpSp>
        <p:nvGrpSpPr>
          <p:cNvPr id="402" name="Google Shape;402;p54"/>
          <p:cNvGrpSpPr/>
          <p:nvPr/>
        </p:nvGrpSpPr>
        <p:grpSpPr>
          <a:xfrm>
            <a:off x="6108095" y="4807517"/>
            <a:ext cx="2910335" cy="651346"/>
            <a:chOff x="4344225" y="1569675"/>
            <a:chExt cx="2649372" cy="665386"/>
          </a:xfrm>
        </p:grpSpPr>
        <p:sp>
          <p:nvSpPr>
            <p:cNvPr id="403" name="Google Shape;403;p54"/>
            <p:cNvSpPr/>
            <p:nvPr/>
          </p:nvSpPr>
          <p:spPr>
            <a:xfrm>
              <a:off x="4344225" y="1569675"/>
              <a:ext cx="2649372" cy="665386"/>
            </a:xfrm>
            <a:custGeom>
              <a:avLst/>
              <a:gdLst/>
              <a:ahLst/>
              <a:cxnLst/>
              <a:rect l="l" t="t" r="r" b="b"/>
              <a:pathLst>
                <a:path w="72855" h="16157" fill="none" extrusionOk="0">
                  <a:moveTo>
                    <a:pt x="72854" y="8079"/>
                  </a:moveTo>
                  <a:cubicBezTo>
                    <a:pt x="72854" y="12558"/>
                    <a:pt x="69256" y="16156"/>
                    <a:pt x="64815" y="16156"/>
                  </a:cubicBezTo>
                  <a:lnTo>
                    <a:pt x="8078" y="16156"/>
                  </a:lnTo>
                  <a:cubicBezTo>
                    <a:pt x="3599" y="16156"/>
                    <a:pt x="0" y="12558"/>
                    <a:pt x="0" y="8079"/>
                  </a:cubicBezTo>
                  <a:lnTo>
                    <a:pt x="0" y="8079"/>
                  </a:lnTo>
                  <a:cubicBezTo>
                    <a:pt x="0" y="3638"/>
                    <a:pt x="3599" y="1"/>
                    <a:pt x="8078" y="1"/>
                  </a:cubicBezTo>
                  <a:lnTo>
                    <a:pt x="64815" y="1"/>
                  </a:lnTo>
                  <a:cubicBezTo>
                    <a:pt x="69256" y="1"/>
                    <a:pt x="72854" y="3638"/>
                    <a:pt x="72854" y="8079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5C387A"/>
              </a:solidFill>
              <a:prstDash val="solid"/>
              <a:miter lim="382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54"/>
            <p:cNvSpPr/>
            <p:nvPr/>
          </p:nvSpPr>
          <p:spPr>
            <a:xfrm>
              <a:off x="4470917" y="1708415"/>
              <a:ext cx="2395981" cy="389463"/>
            </a:xfrm>
            <a:custGeom>
              <a:avLst/>
              <a:gdLst/>
              <a:ahLst/>
              <a:cxnLst/>
              <a:rect l="l" t="t" r="r" b="b"/>
              <a:pathLst>
                <a:path w="65887" h="9457" fill="none" extrusionOk="0">
                  <a:moveTo>
                    <a:pt x="4594" y="9457"/>
                  </a:moveTo>
                  <a:cubicBezTo>
                    <a:pt x="2029" y="9380"/>
                    <a:pt x="0" y="7275"/>
                    <a:pt x="0" y="4710"/>
                  </a:cubicBezTo>
                  <a:cubicBezTo>
                    <a:pt x="0" y="2183"/>
                    <a:pt x="2029" y="77"/>
                    <a:pt x="4594" y="1"/>
                  </a:cubicBezTo>
                  <a:lnTo>
                    <a:pt x="61331" y="1"/>
                  </a:lnTo>
                  <a:cubicBezTo>
                    <a:pt x="63857" y="77"/>
                    <a:pt x="65886" y="2183"/>
                    <a:pt x="65886" y="4710"/>
                  </a:cubicBezTo>
                  <a:cubicBezTo>
                    <a:pt x="65886" y="7275"/>
                    <a:pt x="63857" y="9380"/>
                    <a:pt x="61331" y="9457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5C387A"/>
              </a:solidFill>
              <a:prstDash val="solid"/>
              <a:miter lim="382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5" name="Google Shape;405;p54"/>
          <p:cNvSpPr txBox="1"/>
          <p:nvPr/>
        </p:nvSpPr>
        <p:spPr>
          <a:xfrm>
            <a:off x="6211129" y="4938440"/>
            <a:ext cx="27069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Adherence to Food Standards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grpSp>
        <p:nvGrpSpPr>
          <p:cNvPr id="406" name="Google Shape;406;p54"/>
          <p:cNvGrpSpPr/>
          <p:nvPr/>
        </p:nvGrpSpPr>
        <p:grpSpPr>
          <a:xfrm>
            <a:off x="6108095" y="5628035"/>
            <a:ext cx="2910335" cy="651346"/>
            <a:chOff x="4344225" y="1569675"/>
            <a:chExt cx="2649372" cy="665386"/>
          </a:xfrm>
        </p:grpSpPr>
        <p:sp>
          <p:nvSpPr>
            <p:cNvPr id="407" name="Google Shape;407;p54"/>
            <p:cNvSpPr/>
            <p:nvPr/>
          </p:nvSpPr>
          <p:spPr>
            <a:xfrm>
              <a:off x="4344225" y="1569675"/>
              <a:ext cx="2649372" cy="665386"/>
            </a:xfrm>
            <a:custGeom>
              <a:avLst/>
              <a:gdLst/>
              <a:ahLst/>
              <a:cxnLst/>
              <a:rect l="l" t="t" r="r" b="b"/>
              <a:pathLst>
                <a:path w="72855" h="16157" fill="none" extrusionOk="0">
                  <a:moveTo>
                    <a:pt x="72854" y="8079"/>
                  </a:moveTo>
                  <a:cubicBezTo>
                    <a:pt x="72854" y="12558"/>
                    <a:pt x="69256" y="16156"/>
                    <a:pt x="64815" y="16156"/>
                  </a:cubicBezTo>
                  <a:lnTo>
                    <a:pt x="8078" y="16156"/>
                  </a:lnTo>
                  <a:cubicBezTo>
                    <a:pt x="3599" y="16156"/>
                    <a:pt x="0" y="12558"/>
                    <a:pt x="0" y="8079"/>
                  </a:cubicBezTo>
                  <a:lnTo>
                    <a:pt x="0" y="8079"/>
                  </a:lnTo>
                  <a:cubicBezTo>
                    <a:pt x="0" y="3638"/>
                    <a:pt x="3599" y="1"/>
                    <a:pt x="8078" y="1"/>
                  </a:cubicBezTo>
                  <a:lnTo>
                    <a:pt x="64815" y="1"/>
                  </a:lnTo>
                  <a:cubicBezTo>
                    <a:pt x="69256" y="1"/>
                    <a:pt x="72854" y="3638"/>
                    <a:pt x="72854" y="8079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5C387A"/>
              </a:solidFill>
              <a:prstDash val="solid"/>
              <a:miter lim="382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54"/>
            <p:cNvSpPr/>
            <p:nvPr/>
          </p:nvSpPr>
          <p:spPr>
            <a:xfrm>
              <a:off x="4470917" y="1708415"/>
              <a:ext cx="2395981" cy="389463"/>
            </a:xfrm>
            <a:custGeom>
              <a:avLst/>
              <a:gdLst/>
              <a:ahLst/>
              <a:cxnLst/>
              <a:rect l="l" t="t" r="r" b="b"/>
              <a:pathLst>
                <a:path w="65887" h="9457" fill="none" extrusionOk="0">
                  <a:moveTo>
                    <a:pt x="4594" y="9457"/>
                  </a:moveTo>
                  <a:cubicBezTo>
                    <a:pt x="2029" y="9380"/>
                    <a:pt x="0" y="7275"/>
                    <a:pt x="0" y="4710"/>
                  </a:cubicBezTo>
                  <a:cubicBezTo>
                    <a:pt x="0" y="2183"/>
                    <a:pt x="2029" y="77"/>
                    <a:pt x="4594" y="1"/>
                  </a:cubicBezTo>
                  <a:lnTo>
                    <a:pt x="61331" y="1"/>
                  </a:lnTo>
                  <a:cubicBezTo>
                    <a:pt x="63857" y="77"/>
                    <a:pt x="65886" y="2183"/>
                    <a:pt x="65886" y="4710"/>
                  </a:cubicBezTo>
                  <a:cubicBezTo>
                    <a:pt x="65886" y="7275"/>
                    <a:pt x="63857" y="9380"/>
                    <a:pt x="61331" y="9457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5C387A"/>
              </a:solidFill>
              <a:prstDash val="solid"/>
              <a:miter lim="3828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9" name="Google Shape;409;p54"/>
          <p:cNvSpPr txBox="1"/>
          <p:nvPr/>
        </p:nvSpPr>
        <p:spPr>
          <a:xfrm>
            <a:off x="6363535" y="5758946"/>
            <a:ext cx="25545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Food &amp; Wellness in Community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cxnSp>
        <p:nvCxnSpPr>
          <p:cNvPr id="410" name="Google Shape;410;p54"/>
          <p:cNvCxnSpPr>
            <a:stCxn id="374" idx="7"/>
          </p:cNvCxnSpPr>
          <p:nvPr/>
        </p:nvCxnSpPr>
        <p:spPr>
          <a:xfrm>
            <a:off x="5516913" y="1401146"/>
            <a:ext cx="554400" cy="1479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1" name="Google Shape;411;p54"/>
          <p:cNvCxnSpPr>
            <a:stCxn id="374" idx="5"/>
          </p:cNvCxnSpPr>
          <p:nvPr/>
        </p:nvCxnSpPr>
        <p:spPr>
          <a:xfrm rot="10800000" flipH="1">
            <a:off x="5516913" y="2540018"/>
            <a:ext cx="569400" cy="2166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2" name="Google Shape;412;p54"/>
          <p:cNvCxnSpPr>
            <a:stCxn id="378" idx="7"/>
          </p:cNvCxnSpPr>
          <p:nvPr/>
        </p:nvCxnSpPr>
        <p:spPr>
          <a:xfrm>
            <a:off x="5516903" y="3070678"/>
            <a:ext cx="569400" cy="3231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3" name="Google Shape;413;p54"/>
          <p:cNvCxnSpPr/>
          <p:nvPr/>
        </p:nvCxnSpPr>
        <p:spPr>
          <a:xfrm rot="10800000" flipH="1">
            <a:off x="5436200" y="4284875"/>
            <a:ext cx="620100" cy="2001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4" name="Google Shape;414;p54"/>
          <p:cNvCxnSpPr>
            <a:stCxn id="376" idx="7"/>
          </p:cNvCxnSpPr>
          <p:nvPr/>
        </p:nvCxnSpPr>
        <p:spPr>
          <a:xfrm>
            <a:off x="5516913" y="4733613"/>
            <a:ext cx="584700" cy="3795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5" name="Google Shape;415;p54"/>
          <p:cNvCxnSpPr>
            <a:stCxn id="376" idx="5"/>
          </p:cNvCxnSpPr>
          <p:nvPr/>
        </p:nvCxnSpPr>
        <p:spPr>
          <a:xfrm rot="10800000" flipH="1">
            <a:off x="5516913" y="5985285"/>
            <a:ext cx="569400" cy="1038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6" name="Google Shape;416;p54"/>
          <p:cNvSpPr/>
          <p:nvPr/>
        </p:nvSpPr>
        <p:spPr>
          <a:xfrm>
            <a:off x="1272569" y="6279518"/>
            <a:ext cx="169200" cy="1656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FCBD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54"/>
          <p:cNvSpPr/>
          <p:nvPr/>
        </p:nvSpPr>
        <p:spPr>
          <a:xfrm>
            <a:off x="1365569" y="1215631"/>
            <a:ext cx="169200" cy="1656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FCBD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54"/>
          <p:cNvSpPr txBox="1"/>
          <p:nvPr/>
        </p:nvSpPr>
        <p:spPr>
          <a:xfrm>
            <a:off x="708032" y="2798157"/>
            <a:ext cx="22824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" sz="1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All New York City students and families develop a culture of healthy eating, wellness, and lifelong habits through access to healthy food, nutrition education, experiential learning, and community involvement</a:t>
            </a:r>
            <a:endParaRPr kumimoji="0" sz="14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54"/>
          <p:cNvSpPr txBox="1"/>
          <p:nvPr/>
        </p:nvSpPr>
        <p:spPr>
          <a:xfrm>
            <a:off x="439507" y="289938"/>
            <a:ext cx="8361600" cy="637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Achieving our vision will require partnership and innovation, a whole of government approach, and a commitment to equity and data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199714"/>
            <a:ext cx="7772400" cy="1066800"/>
          </a:xfrm>
        </p:spPr>
        <p:txBody>
          <a:bodyPr/>
          <a:lstStyle/>
          <a:p>
            <a:r>
              <a:rPr lang="en-US" sz="2400" dirty="0"/>
              <a:t>Chris Tricarico, Senior Executive Director, Office of Food and Nutrition Services</a:t>
            </a:r>
          </a:p>
        </p:txBody>
      </p:sp>
      <p:sp>
        <p:nvSpPr>
          <p:cNvPr id="102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4816121-9B45-4E5A-9F8C-8410BF5552F7}" type="slidenum">
              <a:rPr lang="en-US"/>
              <a:pPr/>
              <a:t>5</a:t>
            </a:fld>
            <a:endParaRPr lang="en-US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8C9BFC-E78E-9137-8E07-8D99416A1710}"/>
              </a:ext>
            </a:extLst>
          </p:cNvPr>
          <p:cNvSpPr txBox="1"/>
          <p:nvPr/>
        </p:nvSpPr>
        <p:spPr>
          <a:xfrm>
            <a:off x="3410262" y="1658286"/>
            <a:ext cx="2743199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0562C0-79F0-1579-F84A-B41ECAA33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478" y="1584039"/>
            <a:ext cx="2285303" cy="30482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48C49F-D6F0-1CB9-D2D4-80FC1830C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193" y="1584039"/>
            <a:ext cx="2285303" cy="30459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AB9101-DBCF-D1EB-B46B-4D4CFD457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94" y="1584039"/>
            <a:ext cx="2437865" cy="317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4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 hidden="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spcAft>
                <a:spcPts val="600"/>
              </a:spcAft>
            </a:pPr>
            <a:fld id="{34816121-9B45-4E5A-9F8C-8410BF5552F7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 sz="1400"/>
          </a:p>
        </p:txBody>
      </p:sp>
      <p:pic>
        <p:nvPicPr>
          <p:cNvPr id="12" name="Picture 11" descr="A menu of a school lunch&#10;&#10;Description automatically generated">
            <a:extLst>
              <a:ext uri="{FF2B5EF4-FFF2-40B4-BE49-F238E27FC236}">
                <a16:creationId xmlns:a16="http://schemas.microsoft.com/office/drawing/2014/main" id="{0907A384-6150-F582-D6CE-BA09010B2A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"/>
          <a:stretch/>
        </p:blipFill>
        <p:spPr>
          <a:xfrm>
            <a:off x="1676400" y="304800"/>
            <a:ext cx="645100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23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 hidden="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spcAft>
                <a:spcPts val="600"/>
              </a:spcAft>
            </a:pPr>
            <a:fld id="{34816121-9B45-4E5A-9F8C-8410BF5552F7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 sz="1400"/>
          </a:p>
        </p:txBody>
      </p:sp>
      <p:pic>
        <p:nvPicPr>
          <p:cNvPr id="4" name="Picture 3" descr="A group of children eating at a table&#10;&#10;Description automatically generated">
            <a:extLst>
              <a:ext uri="{FF2B5EF4-FFF2-40B4-BE49-F238E27FC236}">
                <a16:creationId xmlns:a16="http://schemas.microsoft.com/office/drawing/2014/main" id="{F2000D06-C4F0-798A-F5A1-2395D257E1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09600"/>
            <a:ext cx="7194550" cy="507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02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4816121-9B45-4E5A-9F8C-8410BF5552F7}" type="slidenum">
              <a:rPr lang="en-US" dirty="0"/>
              <a:pPr/>
              <a:t>8</a:t>
            </a:fld>
            <a:endParaRPr lang="en-US" sz="1400"/>
          </a:p>
        </p:txBody>
      </p:sp>
      <p:pic>
        <p:nvPicPr>
          <p:cNvPr id="3" name="Picture 2" descr="A group of children looking at plants&#10;&#10;Description automatically generated">
            <a:extLst>
              <a:ext uri="{FF2B5EF4-FFF2-40B4-BE49-F238E27FC236}">
                <a16:creationId xmlns:a16="http://schemas.microsoft.com/office/drawing/2014/main" id="{FDDE9E68-5F18-D021-3989-1ED1BA0A54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862" y="457200"/>
            <a:ext cx="4672716" cy="3505199"/>
          </a:xfrm>
          <a:prstGeom prst="rect">
            <a:avLst/>
          </a:prstGeom>
        </p:spPr>
      </p:pic>
      <p:pic>
        <p:nvPicPr>
          <p:cNvPr id="4" name="Picture 3" descr="A group of kids watering plants&#10;&#10;Description automatically generated">
            <a:extLst>
              <a:ext uri="{FF2B5EF4-FFF2-40B4-BE49-F238E27FC236}">
                <a16:creationId xmlns:a16="http://schemas.microsoft.com/office/drawing/2014/main" id="{C0279F24-B1A7-CF39-E10A-E2C8A017F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22" y="3048000"/>
            <a:ext cx="5510464" cy="31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4816121-9B45-4E5A-9F8C-8410BF5552F7}" type="slidenum">
              <a:rPr lang="en-US"/>
              <a:pPr/>
              <a:t>9</a:t>
            </a:fld>
            <a:endParaRPr lang="en-US" sz="1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35E3D8-7FAA-E67F-F320-C5787D2FB1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40" y="2876873"/>
            <a:ext cx="4798175" cy="3198002"/>
          </a:xfrm>
          <a:prstGeom prst="rect">
            <a:avLst/>
          </a:prstGeom>
        </p:spPr>
      </p:pic>
      <p:pic>
        <p:nvPicPr>
          <p:cNvPr id="6" name="Picture 5" descr="A young children cutting vegetables&#10;&#10;Description automatically generated">
            <a:extLst>
              <a:ext uri="{FF2B5EF4-FFF2-40B4-BE49-F238E27FC236}">
                <a16:creationId xmlns:a16="http://schemas.microsoft.com/office/drawing/2014/main" id="{93FC32FA-81F6-5024-4152-1AEA07ABE4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14" y="533400"/>
            <a:ext cx="5151151" cy="289560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6B220FA-6E68-8C29-33A5-F2E3E7FCE9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7377" y="3611364"/>
            <a:ext cx="3307400" cy="2281147"/>
          </a:xfrm>
        </p:spPr>
        <p:txBody>
          <a:bodyPr wrap="square" anchor="b">
            <a:normAutofit fontScale="90000"/>
          </a:bodyPr>
          <a:lstStyle/>
          <a:p>
            <a:r>
              <a:rPr lang="en-US" dirty="0"/>
              <a:t>Jeremy Walter</a:t>
            </a:r>
            <a:br>
              <a:rPr lang="en-US" dirty="0"/>
            </a:br>
            <a:r>
              <a:rPr lang="en-US" b="0" dirty="0"/>
              <a:t>Food Education,</a:t>
            </a:r>
            <a:br>
              <a:rPr lang="en-US" b="0" dirty="0">
                <a:cs typeface="Arial"/>
              </a:rPr>
            </a:br>
            <a:r>
              <a:rPr lang="en-US" b="0" dirty="0"/>
              <a:t>Division of Curriculum and Instruction</a:t>
            </a:r>
          </a:p>
        </p:txBody>
      </p:sp>
    </p:spTree>
    <p:extLst>
      <p:ext uri="{BB962C8B-B14F-4D97-AF65-F5344CB8AC3E}">
        <p14:creationId xmlns:p14="http://schemas.microsoft.com/office/powerpoint/2010/main" val="380368848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Custom 7">
      <a:dk1>
        <a:srgbClr val="0F151C"/>
      </a:dk1>
      <a:lt1>
        <a:srgbClr val="FFFFFF"/>
      </a:lt1>
      <a:dk2>
        <a:srgbClr val="003366"/>
      </a:dk2>
      <a:lt2>
        <a:srgbClr val="CFDAE5"/>
      </a:lt2>
      <a:accent1>
        <a:srgbClr val="00264C"/>
      </a:accent1>
      <a:accent2>
        <a:srgbClr val="00264C"/>
      </a:accent2>
      <a:accent3>
        <a:srgbClr val="FFFFFF"/>
      </a:accent3>
      <a:accent4>
        <a:srgbClr val="0F151C"/>
      </a:accent4>
      <a:accent5>
        <a:srgbClr val="ADD6FF"/>
      </a:accent5>
      <a:accent6>
        <a:srgbClr val="0A84FF"/>
      </a:accent6>
      <a:hlink>
        <a:srgbClr val="5BADFF"/>
      </a:hlink>
      <a:folHlink>
        <a:srgbClr val="0A84FF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YCDOE_PPT_July2014 (4).potx" id="{7DE8C774-AB82-4D56-9386-796E98412634}" vid="{A159373F-CB86-4DF3-B710-BE088E7D20C0}"/>
    </a:ext>
  </a:extLst>
</a:theme>
</file>

<file path=ppt/theme/theme2.xml><?xml version="1.0" encoding="utf-8"?>
<a:theme xmlns:a="http://schemas.openxmlformats.org/drawingml/2006/main" name="1_Blank Presentation">
  <a:themeElements>
    <a:clrScheme name="Custom 7">
      <a:dk1>
        <a:srgbClr val="0F151C"/>
      </a:dk1>
      <a:lt1>
        <a:srgbClr val="FFFFFF"/>
      </a:lt1>
      <a:dk2>
        <a:srgbClr val="003366"/>
      </a:dk2>
      <a:lt2>
        <a:srgbClr val="CFDAE5"/>
      </a:lt2>
      <a:accent1>
        <a:srgbClr val="00264C"/>
      </a:accent1>
      <a:accent2>
        <a:srgbClr val="00264C"/>
      </a:accent2>
      <a:accent3>
        <a:srgbClr val="FFFFFF"/>
      </a:accent3>
      <a:accent4>
        <a:srgbClr val="0F151C"/>
      </a:accent4>
      <a:accent5>
        <a:srgbClr val="ADD6FF"/>
      </a:accent5>
      <a:accent6>
        <a:srgbClr val="0A84FF"/>
      </a:accent6>
      <a:hlink>
        <a:srgbClr val="5BADFF"/>
      </a:hlink>
      <a:folHlink>
        <a:srgbClr val="0A84FF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YCDOE_PPT_July2014 (4).potx" id="{7DE8C774-AB82-4D56-9386-796E98412634}" vid="{A159373F-CB86-4DF3-B710-BE088E7D20C0}"/>
    </a:ext>
  </a:extLst>
</a:theme>
</file>

<file path=ppt/theme/theme3.xml><?xml version="1.0" encoding="utf-8"?>
<a:theme xmlns:a="http://schemas.openxmlformats.org/drawingml/2006/main" name="Office Theme">
  <a:themeElements>
    <a:clrScheme name="NYC EM NEW Blue">
      <a:dk1>
        <a:srgbClr val="000000"/>
      </a:dk1>
      <a:lt1>
        <a:srgbClr val="FFFFFE"/>
      </a:lt1>
      <a:dk2>
        <a:srgbClr val="00588F"/>
      </a:dk2>
      <a:lt2>
        <a:srgbClr val="00588F"/>
      </a:lt2>
      <a:accent1>
        <a:srgbClr val="FFFFFE"/>
      </a:accent1>
      <a:accent2>
        <a:srgbClr val="FFFFFE"/>
      </a:accent2>
      <a:accent3>
        <a:srgbClr val="FFFFFE"/>
      </a:accent3>
      <a:accent4>
        <a:srgbClr val="FFFEFE"/>
      </a:accent4>
      <a:accent5>
        <a:srgbClr val="FFFFFE"/>
      </a:accent5>
      <a:accent6>
        <a:srgbClr val="FFFFFE"/>
      </a:accent6>
      <a:hlink>
        <a:srgbClr val="FFFFFE"/>
      </a:hlink>
      <a:folHlink>
        <a:srgbClr val="FFFFF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09CD7DAE7C494E95210FBFF37029CE" ma:contentTypeVersion="16" ma:contentTypeDescription="Create a new document." ma:contentTypeScope="" ma:versionID="268a0c3e14f7cd4d3a23952a485756c6">
  <xsd:schema xmlns:xsd="http://www.w3.org/2001/XMLSchema" xmlns:xs="http://www.w3.org/2001/XMLSchema" xmlns:p="http://schemas.microsoft.com/office/2006/metadata/properties" xmlns:ns3="b7bf6799-4c18-4170-9222-8abe425bf739" xmlns:ns4="7d7d2c04-cc16-4faf-831a-bb97c94f1631" targetNamespace="http://schemas.microsoft.com/office/2006/metadata/properties" ma:root="true" ma:fieldsID="21ba228f532c42052ee81faa218d507b" ns3:_="" ns4:_="">
    <xsd:import namespace="b7bf6799-4c18-4170-9222-8abe425bf739"/>
    <xsd:import namespace="7d7d2c04-cc16-4faf-831a-bb97c94f163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bf6799-4c18-4170-9222-8abe425bf7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7d2c04-cc16-4faf-831a-bb97c94f163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7bf6799-4c18-4170-9222-8abe425bf739" xsi:nil="true"/>
  </documentManagement>
</p:properties>
</file>

<file path=customXml/itemProps1.xml><?xml version="1.0" encoding="utf-8"?>
<ds:datastoreItem xmlns:ds="http://schemas.openxmlformats.org/officeDocument/2006/customXml" ds:itemID="{974E12B3-BA55-459F-9BF3-A1F1ABE20F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13BDF1-298A-4544-B67E-3EF7705DFFD6}">
  <ds:schemaRefs>
    <ds:schemaRef ds:uri="7d7d2c04-cc16-4faf-831a-bb97c94f1631"/>
    <ds:schemaRef ds:uri="b7bf6799-4c18-4170-9222-8abe425bf73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4623226-420B-4FDD-9DA0-2EE25B8814D7}">
  <ds:schemaRefs>
    <ds:schemaRef ds:uri="7d7d2c04-cc16-4faf-831a-bb97c94f1631"/>
    <ds:schemaRef ds:uri="b7bf6799-4c18-4170-9222-8abe425bf73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nycdoe_powerpoint_template</Template>
  <TotalTime>111</TotalTime>
  <Words>264</Words>
  <Application>Microsoft Office PowerPoint</Application>
  <PresentationFormat>On-screen Show (4:3)</PresentationFormat>
  <Paragraphs>53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Calibri</vt:lpstr>
      <vt:lpstr>Fira Sans Extra Condensed SemiBold</vt:lpstr>
      <vt:lpstr>Inter</vt:lpstr>
      <vt:lpstr>Inter Black</vt:lpstr>
      <vt:lpstr>Noto Sans</vt:lpstr>
      <vt:lpstr>Symbol</vt:lpstr>
      <vt:lpstr>Times</vt:lpstr>
      <vt:lpstr>Wingdings</vt:lpstr>
      <vt:lpstr>Blank Presentation</vt:lpstr>
      <vt:lpstr>1_Blank Presentation</vt:lpstr>
      <vt:lpstr>Office Theme</vt:lpstr>
      <vt:lpstr>Food Education in Your School</vt:lpstr>
      <vt:lpstr>PowerPoint Presentation</vt:lpstr>
      <vt:lpstr>PowerPoint Presentation</vt:lpstr>
      <vt:lpstr>PowerPoint Presentation</vt:lpstr>
      <vt:lpstr>Chris Tricarico, Senior Executive Director, Office of Food and Nutrition Services</vt:lpstr>
      <vt:lpstr>PowerPoint Presentation</vt:lpstr>
      <vt:lpstr>PowerPoint Presentation</vt:lpstr>
      <vt:lpstr>PowerPoint Presentation</vt:lpstr>
      <vt:lpstr>Jeremy Walter Food Education, Division of Curriculum and Instruction</vt:lpstr>
      <vt:lpstr>Food Education Service Providers</vt:lpstr>
      <vt:lpstr>PowerPoint Presentation</vt:lpstr>
      <vt:lpstr>IMPORTANT LINKS &amp; CONTACT INFORMATION</vt:lpstr>
    </vt:vector>
  </TitlesOfParts>
  <Company>NYCDoE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Nielsen</dc:creator>
  <cp:lastModifiedBy>Walter Jeremy</cp:lastModifiedBy>
  <cp:revision>16</cp:revision>
  <cp:lastPrinted>2008-01-03T18:37:24Z</cp:lastPrinted>
  <dcterms:created xsi:type="dcterms:W3CDTF">2019-08-14T16:16:31Z</dcterms:created>
  <dcterms:modified xsi:type="dcterms:W3CDTF">2023-09-05T12:12:04Z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0x0101003C09CD7DAE7C494E95210FBFF37029CE</vt:lpwstr>
  </property>
  <property fmtid="{D5CDD505-2E9C-101B-9397-08002B2CF9AE}" pid="3" name="MediaServiceImageTags">
    <vt:lpwstr/>
  </property>
</Properties>
</file>