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3" r:id="rId5"/>
    <p:sldMasterId id="2147483686" r:id="rId6"/>
  </p:sldMasterIdLst>
  <p:notesMasterIdLst>
    <p:notesMasterId r:id="rId17"/>
  </p:notesMasterIdLst>
  <p:sldIdLst>
    <p:sldId id="804" r:id="rId7"/>
    <p:sldId id="272" r:id="rId8"/>
    <p:sldId id="801" r:id="rId9"/>
    <p:sldId id="273" r:id="rId10"/>
    <p:sldId id="802" r:id="rId11"/>
    <p:sldId id="805" r:id="rId12"/>
    <p:sldId id="274" r:id="rId13"/>
    <p:sldId id="797" r:id="rId14"/>
    <p:sldId id="798" r:id="rId15"/>
    <p:sldId id="799" r:id="rId16"/>
  </p:sldIdLst>
  <p:sldSz cx="9144000" cy="6858000" type="screen4x3"/>
  <p:notesSz cx="6858000" cy="9144000"/>
  <p:embeddedFontLst>
    <p:embeddedFont>
      <p:font typeface="ＭＳ Ｐゴシック" panose="020B0600070205080204" pitchFamily="34" charset="-128"/>
      <p:regular r:id="rId18"/>
    </p:embeddedFont>
    <p:embeddedFont>
      <p:font typeface="Times" panose="02020603060405020304" pitchFamily="18" charset="0"/>
      <p:regular r:id="rId19"/>
      <p:bold r:id="rId20"/>
      <p:italic r:id="rId21"/>
      <p:boldItalic r:id="rId22"/>
    </p:embeddedFont>
    <p:embeddedFont>
      <p:font typeface="Kalpurush" panose="020B0604020202020204" charset="0"/>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D55BE34-7AC2-E3FF-5F11-5E16F5077AC6}" name="Benjamin Schanback" initials="BS" userId="S::bschanback@schools.nyc.gov::996e9af8-659d-4944-9b75-a77b59aa71ef" providerId="AD"/>
  <p188:author id="{AC3EEE34-72EB-4285-233E-6DDE5085D513}" name="Tisa Lapadula" initials="TL" userId="S::tlapadula@schools.nyc.gov::1ae36f0c-1b14-42ff-ac94-40e8cf870183" providerId="AD"/>
  <p188:author id="{CECB2F59-7EDD-4E78-2416-D07231900B63}" name="Erin Gehant" initials="EG" userId="S::egehant2@schools.nyc.gov::67dbbd5f-1023-439c-aaa3-7ea20ca889f8" providerId="AD"/>
  <p188:author id="{9C748E65-11F5-0692-8662-BF8EC8167739}" name="Seritta Scott" initials="SS" userId="S::sscott47@schools.nyc.gov::cffa170c-7f5a-4bab-bde9-99137fc5c17d" providerId="AD"/>
  <p188:author id="{AE1BEAA4-BA65-984F-222F-7D447444DC57}" name="Emma Vadehra" initials="EV" userId="S::evadehra@schools.nyc.gov::a309d292-29b9-4625-bdb8-da9e159ee094" providerId="AD"/>
  <p188:author id="{BDF65EE5-9D32-A2D3-33A2-665326C2B393}" name="Robin Singer" initials="RS" userId="S::rsinger4@schools.nyc.gov::eca12034-8de9-4b58-a146-5a3020fb64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5E51F4-7ED7-4348-B781-8E1A471D75A4}" v="1" dt="2025-05-30T16:21:00.869"/>
    <p1510:client id="{FB291B1F-99D5-4D55-8ADB-9373BC96BA41}" v="1" dt="2025-05-29T18:51:27.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2" autoAdjust="0"/>
  </p:normalViewPr>
  <p:slideViewPr>
    <p:cSldViewPr snapToGrid="0">
      <p:cViewPr varScale="1">
        <p:scale>
          <a:sx n="124" d="100"/>
          <a:sy n="124" d="100"/>
        </p:scale>
        <p:origin x="1224" y="96"/>
      </p:cViewPr>
      <p:guideLst/>
    </p:cSldViewPr>
  </p:slideViewPr>
  <p:outlineViewPr>
    <p:cViewPr>
      <p:scale>
        <a:sx n="33" d="100"/>
        <a:sy n="33" d="100"/>
      </p:scale>
      <p:origin x="0" y="-96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zi Ashraf" userId="f498c128-9f54-4348-b009-e187b3cb0c2c" providerId="ADAL" clId="{FB291B1F-99D5-4D55-8ADB-9373BC96BA41}"/>
    <pc:docChg chg="modSld">
      <pc:chgData name="Kazi Ashraf" userId="f498c128-9f54-4348-b009-e187b3cb0c2c" providerId="ADAL" clId="{FB291B1F-99D5-4D55-8ADB-9373BC96BA41}" dt="2025-05-29T19:15:47.320" v="5" actId="2711"/>
      <pc:docMkLst>
        <pc:docMk/>
      </pc:docMkLst>
      <pc:sldChg chg="modSp mod">
        <pc:chgData name="Kazi Ashraf" userId="f498c128-9f54-4348-b009-e187b3cb0c2c" providerId="ADAL" clId="{FB291B1F-99D5-4D55-8ADB-9373BC96BA41}" dt="2025-05-29T19:14:58.465" v="1" actId="2711"/>
        <pc:sldMkLst>
          <pc:docMk/>
          <pc:sldMk cId="475148014" sldId="271"/>
        </pc:sldMkLst>
        <pc:spChg chg="mod">
          <ac:chgData name="Kazi Ashraf" userId="f498c128-9f54-4348-b009-e187b3cb0c2c" providerId="ADAL" clId="{FB291B1F-99D5-4D55-8ADB-9373BC96BA41}" dt="2025-05-29T19:14:58.465" v="1" actId="2711"/>
          <ac:spMkLst>
            <pc:docMk/>
            <pc:sldMk cId="475148014" sldId="271"/>
            <ac:spMk id="2" creationId="{DE53ACF1-B01B-6CA8-2304-F2A6F5A3E37A}"/>
          </ac:spMkLst>
        </pc:spChg>
        <pc:spChg chg="mod">
          <ac:chgData name="Kazi Ashraf" userId="f498c128-9f54-4348-b009-e187b3cb0c2c" providerId="ADAL" clId="{FB291B1F-99D5-4D55-8ADB-9373BC96BA41}" dt="2025-05-29T19:14:58.465" v="1" actId="2711"/>
          <ac:spMkLst>
            <pc:docMk/>
            <pc:sldMk cId="475148014" sldId="271"/>
            <ac:spMk id="3" creationId="{1DE53B67-82D8-4A7F-BD3E-3845544C4F83}"/>
          </ac:spMkLst>
        </pc:spChg>
        <pc:spChg chg="mod">
          <ac:chgData name="Kazi Ashraf" userId="f498c128-9f54-4348-b009-e187b3cb0c2c" providerId="ADAL" clId="{FB291B1F-99D5-4D55-8ADB-9373BC96BA41}" dt="2025-05-29T19:14:58.465" v="1" actId="2711"/>
          <ac:spMkLst>
            <pc:docMk/>
            <pc:sldMk cId="475148014" sldId="271"/>
            <ac:spMk id="4" creationId="{B851AB6C-1A22-4CFA-BC78-B2DD802FBB53}"/>
          </ac:spMkLst>
        </pc:spChg>
      </pc:sldChg>
      <pc:sldChg chg="modSp mod">
        <pc:chgData name="Kazi Ashraf" userId="f498c128-9f54-4348-b009-e187b3cb0c2c" providerId="ADAL" clId="{FB291B1F-99D5-4D55-8ADB-9373BC96BA41}" dt="2025-05-29T19:15:08.067" v="2" actId="2711"/>
        <pc:sldMkLst>
          <pc:docMk/>
          <pc:sldMk cId="690312922" sldId="272"/>
        </pc:sldMkLst>
        <pc:spChg chg="mod">
          <ac:chgData name="Kazi Ashraf" userId="f498c128-9f54-4348-b009-e187b3cb0c2c" providerId="ADAL" clId="{FB291B1F-99D5-4D55-8ADB-9373BC96BA41}" dt="2025-05-29T19:15:08.067" v="2" actId="2711"/>
          <ac:spMkLst>
            <pc:docMk/>
            <pc:sldMk cId="690312922" sldId="272"/>
            <ac:spMk id="2" creationId="{8A85F4D0-7A45-1E98-F924-B3D00CD605F7}"/>
          </ac:spMkLst>
        </pc:spChg>
        <pc:spChg chg="mod">
          <ac:chgData name="Kazi Ashraf" userId="f498c128-9f54-4348-b009-e187b3cb0c2c" providerId="ADAL" clId="{FB291B1F-99D5-4D55-8ADB-9373BC96BA41}" dt="2025-05-29T19:15:08.067" v="2" actId="2711"/>
          <ac:spMkLst>
            <pc:docMk/>
            <pc:sldMk cId="690312922" sldId="272"/>
            <ac:spMk id="3" creationId="{D2353941-0634-6D65-3A60-DCA9E94E7C97}"/>
          </ac:spMkLst>
        </pc:spChg>
        <pc:spChg chg="mod">
          <ac:chgData name="Kazi Ashraf" userId="f498c128-9f54-4348-b009-e187b3cb0c2c" providerId="ADAL" clId="{FB291B1F-99D5-4D55-8ADB-9373BC96BA41}" dt="2025-05-29T19:15:08.067" v="2" actId="2711"/>
          <ac:spMkLst>
            <pc:docMk/>
            <pc:sldMk cId="690312922" sldId="272"/>
            <ac:spMk id="5" creationId="{B0F071D0-C446-2FC6-5572-E71041F6AF49}"/>
          </ac:spMkLst>
        </pc:spChg>
      </pc:sldChg>
      <pc:sldChg chg="modSp">
        <pc:chgData name="Kazi Ashraf" userId="f498c128-9f54-4348-b009-e187b3cb0c2c" providerId="ADAL" clId="{FB291B1F-99D5-4D55-8ADB-9373BC96BA41}" dt="2025-05-29T18:51:27.961" v="0" actId="2711"/>
        <pc:sldMkLst>
          <pc:docMk/>
          <pc:sldMk cId="79347190" sldId="273"/>
        </pc:sldMkLst>
        <pc:spChg chg="mod">
          <ac:chgData name="Kazi Ashraf" userId="f498c128-9f54-4348-b009-e187b3cb0c2c" providerId="ADAL" clId="{FB291B1F-99D5-4D55-8ADB-9373BC96BA41}" dt="2025-05-29T18:51:27.961" v="0" actId="2711"/>
          <ac:spMkLst>
            <pc:docMk/>
            <pc:sldMk cId="79347190" sldId="273"/>
            <ac:spMk id="4" creationId="{7FEE2F67-F2D9-5C7B-3913-22F4CE8AB3ED}"/>
          </ac:spMkLst>
        </pc:spChg>
        <pc:spChg chg="mod">
          <ac:chgData name="Kazi Ashraf" userId="f498c128-9f54-4348-b009-e187b3cb0c2c" providerId="ADAL" clId="{FB291B1F-99D5-4D55-8ADB-9373BC96BA41}" dt="2025-05-29T18:51:27.961" v="0" actId="2711"/>
          <ac:spMkLst>
            <pc:docMk/>
            <pc:sldMk cId="79347190" sldId="273"/>
            <ac:spMk id="14339" creationId="{00000000-0000-0000-0000-000000000000}"/>
          </ac:spMkLst>
        </pc:spChg>
      </pc:sldChg>
      <pc:sldChg chg="modSp">
        <pc:chgData name="Kazi Ashraf" userId="f498c128-9f54-4348-b009-e187b3cb0c2c" providerId="ADAL" clId="{FB291B1F-99D5-4D55-8ADB-9373BC96BA41}" dt="2025-05-29T18:51:27.961" v="0" actId="2711"/>
        <pc:sldMkLst>
          <pc:docMk/>
          <pc:sldMk cId="345094190" sldId="274"/>
        </pc:sldMkLst>
        <pc:spChg chg="mod">
          <ac:chgData name="Kazi Ashraf" userId="f498c128-9f54-4348-b009-e187b3cb0c2c" providerId="ADAL" clId="{FB291B1F-99D5-4D55-8ADB-9373BC96BA41}" dt="2025-05-29T18:51:27.961" v="0" actId="2711"/>
          <ac:spMkLst>
            <pc:docMk/>
            <pc:sldMk cId="345094190" sldId="274"/>
            <ac:spMk id="7" creationId="{1B82C1C1-292F-0D2D-51D6-CDBB8726700A}"/>
          </ac:spMkLst>
        </pc:spChg>
        <pc:spChg chg="mod">
          <ac:chgData name="Kazi Ashraf" userId="f498c128-9f54-4348-b009-e187b3cb0c2c" providerId="ADAL" clId="{FB291B1F-99D5-4D55-8ADB-9373BC96BA41}" dt="2025-05-29T18:51:27.961" v="0" actId="2711"/>
          <ac:spMkLst>
            <pc:docMk/>
            <pc:sldMk cId="345094190" sldId="274"/>
            <ac:spMk id="9" creationId="{B2E9E9E4-2CB7-9289-D68A-AB0FB03B61F0}"/>
          </ac:spMkLst>
        </pc:spChg>
      </pc:sldChg>
      <pc:sldChg chg="modSp">
        <pc:chgData name="Kazi Ashraf" userId="f498c128-9f54-4348-b009-e187b3cb0c2c" providerId="ADAL" clId="{FB291B1F-99D5-4D55-8ADB-9373BC96BA41}" dt="2025-05-29T18:51:27.961" v="0" actId="2711"/>
        <pc:sldMkLst>
          <pc:docMk/>
          <pc:sldMk cId="2817223718" sldId="797"/>
        </pc:sldMkLst>
        <pc:spChg chg="mod">
          <ac:chgData name="Kazi Ashraf" userId="f498c128-9f54-4348-b009-e187b3cb0c2c" providerId="ADAL" clId="{FB291B1F-99D5-4D55-8ADB-9373BC96BA41}" dt="2025-05-29T18:51:27.961" v="0" actId="2711"/>
          <ac:spMkLst>
            <pc:docMk/>
            <pc:sldMk cId="2817223718" sldId="797"/>
            <ac:spMk id="2" creationId="{866D6D22-523E-647E-226E-09E34E99306A}"/>
          </ac:spMkLst>
        </pc:spChg>
        <pc:spChg chg="mod">
          <ac:chgData name="Kazi Ashraf" userId="f498c128-9f54-4348-b009-e187b3cb0c2c" providerId="ADAL" clId="{FB291B1F-99D5-4D55-8ADB-9373BC96BA41}" dt="2025-05-29T18:51:27.961" v="0" actId="2711"/>
          <ac:spMkLst>
            <pc:docMk/>
            <pc:sldMk cId="2817223718" sldId="797"/>
            <ac:spMk id="3" creationId="{CCA86DEA-3465-49AE-42ED-2059E2F061B0}"/>
          </ac:spMkLst>
        </pc:spChg>
      </pc:sldChg>
      <pc:sldChg chg="modSp">
        <pc:chgData name="Kazi Ashraf" userId="f498c128-9f54-4348-b009-e187b3cb0c2c" providerId="ADAL" clId="{FB291B1F-99D5-4D55-8ADB-9373BC96BA41}" dt="2025-05-29T18:51:27.961" v="0" actId="2711"/>
        <pc:sldMkLst>
          <pc:docMk/>
          <pc:sldMk cId="2670185497" sldId="798"/>
        </pc:sldMkLst>
        <pc:spChg chg="mod">
          <ac:chgData name="Kazi Ashraf" userId="f498c128-9f54-4348-b009-e187b3cb0c2c" providerId="ADAL" clId="{FB291B1F-99D5-4D55-8ADB-9373BC96BA41}" dt="2025-05-29T18:51:27.961" v="0" actId="2711"/>
          <ac:spMkLst>
            <pc:docMk/>
            <pc:sldMk cId="2670185497" sldId="798"/>
            <ac:spMk id="2" creationId="{C836C798-E325-66D2-CC10-9E130CD53D94}"/>
          </ac:spMkLst>
        </pc:spChg>
        <pc:spChg chg="mod">
          <ac:chgData name="Kazi Ashraf" userId="f498c128-9f54-4348-b009-e187b3cb0c2c" providerId="ADAL" clId="{FB291B1F-99D5-4D55-8ADB-9373BC96BA41}" dt="2025-05-29T18:51:27.961" v="0" actId="2711"/>
          <ac:spMkLst>
            <pc:docMk/>
            <pc:sldMk cId="2670185497" sldId="798"/>
            <ac:spMk id="3" creationId="{349EE92D-2BD6-B1CA-B456-E68E177CB8FE}"/>
          </ac:spMkLst>
        </pc:spChg>
      </pc:sldChg>
      <pc:sldChg chg="modSp">
        <pc:chgData name="Kazi Ashraf" userId="f498c128-9f54-4348-b009-e187b3cb0c2c" providerId="ADAL" clId="{FB291B1F-99D5-4D55-8ADB-9373BC96BA41}" dt="2025-05-29T18:51:27.961" v="0" actId="2711"/>
        <pc:sldMkLst>
          <pc:docMk/>
          <pc:sldMk cId="766910733" sldId="799"/>
        </pc:sldMkLst>
        <pc:spChg chg="mod">
          <ac:chgData name="Kazi Ashraf" userId="f498c128-9f54-4348-b009-e187b3cb0c2c" providerId="ADAL" clId="{FB291B1F-99D5-4D55-8ADB-9373BC96BA41}" dt="2025-05-29T18:51:27.961" v="0" actId="2711"/>
          <ac:spMkLst>
            <pc:docMk/>
            <pc:sldMk cId="766910733" sldId="799"/>
            <ac:spMk id="2" creationId="{401B4D7C-F285-382F-347B-7447EE1361FD}"/>
          </ac:spMkLst>
        </pc:spChg>
        <pc:spChg chg="mod">
          <ac:chgData name="Kazi Ashraf" userId="f498c128-9f54-4348-b009-e187b3cb0c2c" providerId="ADAL" clId="{FB291B1F-99D5-4D55-8ADB-9373BC96BA41}" dt="2025-05-29T18:51:27.961" v="0" actId="2711"/>
          <ac:spMkLst>
            <pc:docMk/>
            <pc:sldMk cId="766910733" sldId="799"/>
            <ac:spMk id="3" creationId="{CECC9270-A791-ADF5-DE16-EF1AC3FBC5FF}"/>
          </ac:spMkLst>
        </pc:spChg>
      </pc:sldChg>
      <pc:sldChg chg="modSp mod">
        <pc:chgData name="Kazi Ashraf" userId="f498c128-9f54-4348-b009-e187b3cb0c2c" providerId="ADAL" clId="{FB291B1F-99D5-4D55-8ADB-9373BC96BA41}" dt="2025-05-29T19:15:15.078" v="3" actId="2711"/>
        <pc:sldMkLst>
          <pc:docMk/>
          <pc:sldMk cId="2251640167" sldId="801"/>
        </pc:sldMkLst>
        <pc:spChg chg="mod">
          <ac:chgData name="Kazi Ashraf" userId="f498c128-9f54-4348-b009-e187b3cb0c2c" providerId="ADAL" clId="{FB291B1F-99D5-4D55-8ADB-9373BC96BA41}" dt="2025-05-29T19:15:15.078" v="3" actId="2711"/>
          <ac:spMkLst>
            <pc:docMk/>
            <pc:sldMk cId="2251640167" sldId="801"/>
            <ac:spMk id="2" creationId="{8A85F4D0-7A45-1E98-F924-B3D00CD605F7}"/>
          </ac:spMkLst>
        </pc:spChg>
        <pc:spChg chg="mod">
          <ac:chgData name="Kazi Ashraf" userId="f498c128-9f54-4348-b009-e187b3cb0c2c" providerId="ADAL" clId="{FB291B1F-99D5-4D55-8ADB-9373BC96BA41}" dt="2025-05-29T19:15:15.078" v="3" actId="2711"/>
          <ac:spMkLst>
            <pc:docMk/>
            <pc:sldMk cId="2251640167" sldId="801"/>
            <ac:spMk id="3" creationId="{D2353941-0634-6D65-3A60-DCA9E94E7C97}"/>
          </ac:spMkLst>
        </pc:spChg>
        <pc:spChg chg="mod">
          <ac:chgData name="Kazi Ashraf" userId="f498c128-9f54-4348-b009-e187b3cb0c2c" providerId="ADAL" clId="{FB291B1F-99D5-4D55-8ADB-9373BC96BA41}" dt="2025-05-29T19:15:15.078" v="3" actId="2711"/>
          <ac:spMkLst>
            <pc:docMk/>
            <pc:sldMk cId="2251640167" sldId="801"/>
            <ac:spMk id="5" creationId="{B0F071D0-C446-2FC6-5572-E71041F6AF49}"/>
          </ac:spMkLst>
        </pc:spChg>
      </pc:sldChg>
      <pc:sldChg chg="modSp mod">
        <pc:chgData name="Kazi Ashraf" userId="f498c128-9f54-4348-b009-e187b3cb0c2c" providerId="ADAL" clId="{FB291B1F-99D5-4D55-8ADB-9373BC96BA41}" dt="2025-05-29T19:15:40.201" v="4" actId="2711"/>
        <pc:sldMkLst>
          <pc:docMk/>
          <pc:sldMk cId="3492169201" sldId="802"/>
        </pc:sldMkLst>
        <pc:spChg chg="mod">
          <ac:chgData name="Kazi Ashraf" userId="f498c128-9f54-4348-b009-e187b3cb0c2c" providerId="ADAL" clId="{FB291B1F-99D5-4D55-8ADB-9373BC96BA41}" dt="2025-05-29T18:51:27.961" v="0" actId="2711"/>
          <ac:spMkLst>
            <pc:docMk/>
            <pc:sldMk cId="3492169201" sldId="802"/>
            <ac:spMk id="5" creationId="{00000000-0000-0000-0000-000000000000}"/>
          </ac:spMkLst>
        </pc:spChg>
        <pc:graphicFrameChg chg="modGraphic">
          <ac:chgData name="Kazi Ashraf" userId="f498c128-9f54-4348-b009-e187b3cb0c2c" providerId="ADAL" clId="{FB291B1F-99D5-4D55-8ADB-9373BC96BA41}" dt="2025-05-29T19:15:40.201" v="4" actId="2711"/>
          <ac:graphicFrameMkLst>
            <pc:docMk/>
            <pc:sldMk cId="3492169201" sldId="802"/>
            <ac:graphicFrameMk id="7" creationId="{A9DFE135-92EE-17B4-FDE3-F211747AD11B}"/>
          </ac:graphicFrameMkLst>
        </pc:graphicFrameChg>
      </pc:sldChg>
      <pc:sldChg chg="modSp mod">
        <pc:chgData name="Kazi Ashraf" userId="f498c128-9f54-4348-b009-e187b3cb0c2c" providerId="ADAL" clId="{FB291B1F-99D5-4D55-8ADB-9373BC96BA41}" dt="2025-05-29T19:15:47.320" v="5" actId="2711"/>
        <pc:sldMkLst>
          <pc:docMk/>
          <pc:sldMk cId="3488634557" sldId="803"/>
        </pc:sldMkLst>
        <pc:spChg chg="mod">
          <ac:chgData name="Kazi Ashraf" userId="f498c128-9f54-4348-b009-e187b3cb0c2c" providerId="ADAL" clId="{FB291B1F-99D5-4D55-8ADB-9373BC96BA41}" dt="2025-05-29T18:51:27.961" v="0" actId="2711"/>
          <ac:spMkLst>
            <pc:docMk/>
            <pc:sldMk cId="3488634557" sldId="803"/>
            <ac:spMk id="5" creationId="{BA08C351-3305-1BC0-9EEE-893424714D29}"/>
          </ac:spMkLst>
        </pc:spChg>
        <pc:graphicFrameChg chg="modGraphic">
          <ac:chgData name="Kazi Ashraf" userId="f498c128-9f54-4348-b009-e187b3cb0c2c" providerId="ADAL" clId="{FB291B1F-99D5-4D55-8ADB-9373BC96BA41}" dt="2025-05-29T19:15:47.320" v="5" actId="2711"/>
          <ac:graphicFrameMkLst>
            <pc:docMk/>
            <pc:sldMk cId="3488634557" sldId="803"/>
            <ac:graphicFrameMk id="7" creationId="{9C222F2F-59B0-C492-7421-458DE25B2EDC}"/>
          </ac:graphicFrameMkLst>
        </pc:graphicFrameChg>
      </pc:sldChg>
    </pc:docChg>
  </pc:docChgLst>
  <pc:docChgLst>
    <pc:chgData name="Kazi Ashraf" userId="f498c128-9f54-4348-b009-e187b3cb0c2c" providerId="ADAL" clId="{F15E51F4-7ED7-4348-B781-8E1A471D75A4}"/>
    <pc:docChg chg="modSld">
      <pc:chgData name="Kazi Ashraf" userId="f498c128-9f54-4348-b009-e187b3cb0c2c" providerId="ADAL" clId="{F15E51F4-7ED7-4348-B781-8E1A471D75A4}" dt="2025-05-30T16:20:44.359" v="19" actId="2711"/>
      <pc:docMkLst>
        <pc:docMk/>
      </pc:docMkLst>
      <pc:sldChg chg="modSp mod">
        <pc:chgData name="Kazi Ashraf" userId="f498c128-9f54-4348-b009-e187b3cb0c2c" providerId="ADAL" clId="{F15E51F4-7ED7-4348-B781-8E1A471D75A4}" dt="2025-05-30T16:19:50.768" v="15" actId="20577"/>
        <pc:sldMkLst>
          <pc:docMk/>
          <pc:sldMk cId="475148014" sldId="271"/>
        </pc:sldMkLst>
        <pc:spChg chg="mod">
          <ac:chgData name="Kazi Ashraf" userId="f498c128-9f54-4348-b009-e187b3cb0c2c" providerId="ADAL" clId="{F15E51F4-7ED7-4348-B781-8E1A471D75A4}" dt="2025-05-30T16:19:50.768" v="15" actId="20577"/>
          <ac:spMkLst>
            <pc:docMk/>
            <pc:sldMk cId="475148014" sldId="271"/>
            <ac:spMk id="3" creationId="{1DE53B67-82D8-4A7F-BD3E-3845544C4F83}"/>
          </ac:spMkLst>
        </pc:spChg>
      </pc:sldChg>
      <pc:sldChg chg="modSp mod">
        <pc:chgData name="Kazi Ashraf" userId="f498c128-9f54-4348-b009-e187b3cb0c2c" providerId="ADAL" clId="{F15E51F4-7ED7-4348-B781-8E1A471D75A4}" dt="2025-05-30T16:19:07.684" v="0" actId="207"/>
        <pc:sldMkLst>
          <pc:docMk/>
          <pc:sldMk cId="690312922" sldId="272"/>
        </pc:sldMkLst>
        <pc:spChg chg="mod">
          <ac:chgData name="Kazi Ashraf" userId="f498c128-9f54-4348-b009-e187b3cb0c2c" providerId="ADAL" clId="{F15E51F4-7ED7-4348-B781-8E1A471D75A4}" dt="2025-05-30T16:19:07.684" v="0" actId="207"/>
          <ac:spMkLst>
            <pc:docMk/>
            <pc:sldMk cId="690312922" sldId="272"/>
            <ac:spMk id="5" creationId="{B0F071D0-C446-2FC6-5572-E71041F6AF49}"/>
          </ac:spMkLst>
        </pc:spChg>
      </pc:sldChg>
      <pc:sldChg chg="modSp mod">
        <pc:chgData name="Kazi Ashraf" userId="f498c128-9f54-4348-b009-e187b3cb0c2c" providerId="ADAL" clId="{F15E51F4-7ED7-4348-B781-8E1A471D75A4}" dt="2025-05-30T16:20:17.696" v="16" actId="2711"/>
        <pc:sldMkLst>
          <pc:docMk/>
          <pc:sldMk cId="345094190" sldId="274"/>
        </pc:sldMkLst>
        <pc:spChg chg="mod">
          <ac:chgData name="Kazi Ashraf" userId="f498c128-9f54-4348-b009-e187b3cb0c2c" providerId="ADAL" clId="{F15E51F4-7ED7-4348-B781-8E1A471D75A4}" dt="2025-05-30T16:20:17.696" v="16" actId="2711"/>
          <ac:spMkLst>
            <pc:docMk/>
            <pc:sldMk cId="345094190" sldId="274"/>
            <ac:spMk id="9" creationId="{B2E9E9E4-2CB7-9289-D68A-AB0FB03B61F0}"/>
          </ac:spMkLst>
        </pc:spChg>
      </pc:sldChg>
      <pc:sldChg chg="modSp mod">
        <pc:chgData name="Kazi Ashraf" userId="f498c128-9f54-4348-b009-e187b3cb0c2c" providerId="ADAL" clId="{F15E51F4-7ED7-4348-B781-8E1A471D75A4}" dt="2025-05-30T16:20:26.997" v="17" actId="14100"/>
        <pc:sldMkLst>
          <pc:docMk/>
          <pc:sldMk cId="2817223718" sldId="797"/>
        </pc:sldMkLst>
        <pc:spChg chg="mod">
          <ac:chgData name="Kazi Ashraf" userId="f498c128-9f54-4348-b009-e187b3cb0c2c" providerId="ADAL" clId="{F15E51F4-7ED7-4348-B781-8E1A471D75A4}" dt="2025-05-30T16:20:26.997" v="17" actId="14100"/>
          <ac:spMkLst>
            <pc:docMk/>
            <pc:sldMk cId="2817223718" sldId="797"/>
            <ac:spMk id="3" creationId="{CCA86DEA-3465-49AE-42ED-2059E2F061B0}"/>
          </ac:spMkLst>
        </pc:spChg>
      </pc:sldChg>
      <pc:sldChg chg="modSp mod">
        <pc:chgData name="Kazi Ashraf" userId="f498c128-9f54-4348-b009-e187b3cb0c2c" providerId="ADAL" clId="{F15E51F4-7ED7-4348-B781-8E1A471D75A4}" dt="2025-05-30T16:20:35.078" v="18" actId="1076"/>
        <pc:sldMkLst>
          <pc:docMk/>
          <pc:sldMk cId="2670185497" sldId="798"/>
        </pc:sldMkLst>
        <pc:spChg chg="mod">
          <ac:chgData name="Kazi Ashraf" userId="f498c128-9f54-4348-b009-e187b3cb0c2c" providerId="ADAL" clId="{F15E51F4-7ED7-4348-B781-8E1A471D75A4}" dt="2025-05-30T16:20:35.078" v="18" actId="1076"/>
          <ac:spMkLst>
            <pc:docMk/>
            <pc:sldMk cId="2670185497" sldId="798"/>
            <ac:spMk id="2" creationId="{C836C798-E325-66D2-CC10-9E130CD53D94}"/>
          </ac:spMkLst>
        </pc:spChg>
      </pc:sldChg>
      <pc:sldChg chg="modSp mod">
        <pc:chgData name="Kazi Ashraf" userId="f498c128-9f54-4348-b009-e187b3cb0c2c" providerId="ADAL" clId="{F15E51F4-7ED7-4348-B781-8E1A471D75A4}" dt="2025-05-30T16:20:44.359" v="19" actId="2711"/>
        <pc:sldMkLst>
          <pc:docMk/>
          <pc:sldMk cId="766910733" sldId="799"/>
        </pc:sldMkLst>
        <pc:spChg chg="mod">
          <ac:chgData name="Kazi Ashraf" userId="f498c128-9f54-4348-b009-e187b3cb0c2c" providerId="ADAL" clId="{F15E51F4-7ED7-4348-B781-8E1A471D75A4}" dt="2025-05-30T16:20:44.359" v="19" actId="2711"/>
          <ac:spMkLst>
            <pc:docMk/>
            <pc:sldMk cId="766910733" sldId="799"/>
            <ac:spMk id="3" creationId="{CECC9270-A791-ADF5-DE16-EF1AC3FBC5FF}"/>
          </ac:spMkLst>
        </pc:spChg>
      </pc:sldChg>
      <pc:sldChg chg="modSp mod">
        <pc:chgData name="Kazi Ashraf" userId="f498c128-9f54-4348-b009-e187b3cb0c2c" providerId="ADAL" clId="{F15E51F4-7ED7-4348-B781-8E1A471D75A4}" dt="2025-05-30T16:19:30.504" v="1" actId="2711"/>
        <pc:sldMkLst>
          <pc:docMk/>
          <pc:sldMk cId="2251640167" sldId="801"/>
        </pc:sldMkLst>
        <pc:spChg chg="mod">
          <ac:chgData name="Kazi Ashraf" userId="f498c128-9f54-4348-b009-e187b3cb0c2c" providerId="ADAL" clId="{F15E51F4-7ED7-4348-B781-8E1A471D75A4}" dt="2025-05-30T16:19:30.504" v="1" actId="2711"/>
          <ac:spMkLst>
            <pc:docMk/>
            <pc:sldMk cId="2251640167" sldId="801"/>
            <ac:spMk id="5" creationId="{B0F071D0-C446-2FC6-5572-E71041F6AF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89C80-6BB8-4C43-9F34-08335677F2D5}" type="datetimeFigureOut">
              <a:rPr lang="en-US" smtClean="0"/>
              <a:t>06/13/2025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A7B0D-0572-4994-B823-BF83EED03C58}" type="slidenum">
              <a:rPr lang="en-US" smtClean="0"/>
              <a:t>‹#›</a:t>
            </a:fld>
            <a:endParaRPr lang="en-US"/>
          </a:p>
        </p:txBody>
      </p:sp>
    </p:spTree>
    <p:extLst>
      <p:ext uri="{BB962C8B-B14F-4D97-AF65-F5344CB8AC3E}">
        <p14:creationId xmlns:p14="http://schemas.microsoft.com/office/powerpoint/2010/main" val="1122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85C1C6-F127-4389-859B-8B1823D8DCBA}" type="slidenum">
              <a:rPr kumimoji="0" lang="en-US" sz="1200" b="0" i="0" u="none" strike="noStrike" kern="1200" cap="none" spc="0" normalizeH="0" baseline="0" noProof="0">
                <a:ln>
                  <a:noFill/>
                </a:ln>
                <a:solidFill>
                  <a:prstClr val="black"/>
                </a:solidFill>
                <a:effectLst/>
                <a:uLnTx/>
                <a:uFillTx/>
                <a:latin typeface="Kalpurush"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Kalpurush" panose="02110004020202020204"/>
              <a:ea typeface="+mn-ea"/>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9824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3C2830-012E-4B9C-A910-ECCC2F2F61E3}" type="slidenum">
              <a:rPr lang="en-US" smtClean="0"/>
              <a:pPr>
                <a:defRPr/>
              </a:pPr>
              <a:t>4</a:t>
            </a:fld>
            <a:endParaRPr lang="en-US"/>
          </a:p>
        </p:txBody>
      </p:sp>
    </p:spTree>
    <p:extLst>
      <p:ext uri="{BB962C8B-B14F-4D97-AF65-F5344CB8AC3E}">
        <p14:creationId xmlns:p14="http://schemas.microsoft.com/office/powerpoint/2010/main" val="39592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3" y="0"/>
            <a:ext cx="3241539" cy="6888272"/>
          </a:xfrm>
          <a:prstGeom prst="rect">
            <a:avLst/>
          </a:prstGeom>
          <a:ln>
            <a:noFill/>
          </a:ln>
        </p:spPr>
      </p:pic>
      <p:sp>
        <p:nvSpPr>
          <p:cNvPr id="13" name="Rectangle 12"/>
          <p:cNvSpPr/>
          <p:nvPr userDrawn="1"/>
        </p:nvSpPr>
        <p:spPr>
          <a:xfrm>
            <a:off x="3299460" y="0"/>
            <a:ext cx="5844541" cy="688827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ndParaRPr>
          </a:p>
        </p:txBody>
      </p:sp>
      <p:sp>
        <p:nvSpPr>
          <p:cNvPr id="16" name="Isosceles Triangle 15"/>
          <p:cNvSpPr/>
          <p:nvPr userDrawn="1"/>
        </p:nvSpPr>
        <p:spPr>
          <a:xfrm rot="5400000">
            <a:off x="2966177" y="5807267"/>
            <a:ext cx="1023128" cy="376886"/>
          </a:xfrm>
          <a:prstGeom prst="triangle">
            <a:avLst>
              <a:gd name="adj" fmla="val 473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4627" y="412376"/>
            <a:ext cx="3390898" cy="603232"/>
          </a:xfrm>
          <a:prstGeom prst="rect">
            <a:avLst/>
          </a:prstGeom>
        </p:spPr>
      </p:pic>
    </p:spTree>
    <p:extLst>
      <p:ext uri="{BB962C8B-B14F-4D97-AF65-F5344CB8AC3E}">
        <p14:creationId xmlns:p14="http://schemas.microsoft.com/office/powerpoint/2010/main" val="11599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C6CD2FE-B4A9-4FA7-B304-979417D32921}" type="slidenum">
              <a:rPr lang="en-US"/>
              <a:pPr>
                <a:defRPr/>
              </a:pPr>
              <a:t>‹#›</a:t>
            </a:fld>
            <a:endParaRPr lang="en-US" sz="1050"/>
          </a:p>
        </p:txBody>
      </p:sp>
    </p:spTree>
    <p:extLst>
      <p:ext uri="{BB962C8B-B14F-4D97-AF65-F5344CB8AC3E}">
        <p14:creationId xmlns:p14="http://schemas.microsoft.com/office/powerpoint/2010/main" val="86622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B8E3A53-3A7C-45CB-83A9-46342C22B6B4}" type="slidenum">
              <a:rPr lang="en-US"/>
              <a:pPr>
                <a:defRPr/>
              </a:pPr>
              <a:t>‹#›</a:t>
            </a:fld>
            <a:endParaRPr lang="en-US" sz="1050"/>
          </a:p>
        </p:txBody>
      </p:sp>
    </p:spTree>
    <p:extLst>
      <p:ext uri="{BB962C8B-B14F-4D97-AF65-F5344CB8AC3E}">
        <p14:creationId xmlns:p14="http://schemas.microsoft.com/office/powerpoint/2010/main" val="566974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3000" y="1524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3700" y="152400"/>
            <a:ext cx="5676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AADDF95-6482-4230-A06C-F39A7E009759}" type="slidenum">
              <a:rPr lang="en-US"/>
              <a:pPr>
                <a:defRPr/>
              </a:pPr>
              <a:t>‹#›</a:t>
            </a:fld>
            <a:endParaRPr lang="en-US" sz="1050"/>
          </a:p>
        </p:txBody>
      </p:sp>
    </p:spTree>
    <p:extLst>
      <p:ext uri="{BB962C8B-B14F-4D97-AF65-F5344CB8AC3E}">
        <p14:creationId xmlns:p14="http://schemas.microsoft.com/office/powerpoint/2010/main" val="2395487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886DF-5D4C-42BB-31EB-0E9832A8A15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710B67-6CF7-5B9B-BEB1-9018C6C5CC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BA58270-C710-25C1-25D8-F4D6DAA4C823}"/>
              </a:ext>
            </a:extLst>
          </p:cNvPr>
          <p:cNvSpPr>
            <a:spLocks noGrp="1"/>
          </p:cNvSpPr>
          <p:nvPr>
            <p:ph type="dt" sz="half" idx="10"/>
          </p:nvPr>
        </p:nvSpPr>
        <p:spPr/>
        <p:txBody>
          <a:bodyPr/>
          <a:lstStyle/>
          <a:p>
            <a:fld id="{AA0BAD0B-3769-457E-9023-A604CE3F1C48}" type="datetimeFigureOut">
              <a:rPr lang="en-US" smtClean="0"/>
              <a:t>06/13/2025</a:t>
            </a:fld>
            <a:endParaRPr lang="en-US"/>
          </a:p>
        </p:txBody>
      </p:sp>
      <p:sp>
        <p:nvSpPr>
          <p:cNvPr id="5" name="Footer Placeholder 4">
            <a:extLst>
              <a:ext uri="{FF2B5EF4-FFF2-40B4-BE49-F238E27FC236}">
                <a16:creationId xmlns:a16="http://schemas.microsoft.com/office/drawing/2014/main" id="{6484D0B2-3F6F-F4C5-9575-BD5A1B9FD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E0241-AC5E-5037-EBC0-DDF804B2F492}"/>
              </a:ext>
            </a:extLst>
          </p:cNvPr>
          <p:cNvSpPr>
            <a:spLocks noGrp="1"/>
          </p:cNvSpPr>
          <p:nvPr>
            <p:ph type="sldNum" sz="quarter" idx="12"/>
          </p:nvPr>
        </p:nvSpPr>
        <p:spPr/>
        <p:txBody>
          <a:bodyPr/>
          <a:lstStyle/>
          <a:p>
            <a:fld id="{869C64C2-0F54-48CB-9A4F-2704C1B5748C}" type="slidenum">
              <a:rPr lang="en-US" smtClean="0"/>
              <a:t>‹#›</a:t>
            </a:fld>
            <a:endParaRPr lang="en-US"/>
          </a:p>
        </p:txBody>
      </p:sp>
    </p:spTree>
    <p:extLst>
      <p:ext uri="{BB962C8B-B14F-4D97-AF65-F5344CB8AC3E}">
        <p14:creationId xmlns:p14="http://schemas.microsoft.com/office/powerpoint/2010/main" val="2520068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042C-0977-D988-0004-572A44DB32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A1AC05-C5D7-0D20-25AE-D16C38E3F6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2C915-7727-2577-E877-3B01519EFFFA}"/>
              </a:ext>
            </a:extLst>
          </p:cNvPr>
          <p:cNvSpPr>
            <a:spLocks noGrp="1"/>
          </p:cNvSpPr>
          <p:nvPr>
            <p:ph type="dt" sz="half" idx="10"/>
          </p:nvPr>
        </p:nvSpPr>
        <p:spPr/>
        <p:txBody>
          <a:bodyPr/>
          <a:lstStyle/>
          <a:p>
            <a:fld id="{AA0BAD0B-3769-457E-9023-A604CE3F1C48}" type="datetimeFigureOut">
              <a:rPr lang="en-US" smtClean="0"/>
              <a:t>06/13/2025</a:t>
            </a:fld>
            <a:endParaRPr lang="en-US"/>
          </a:p>
        </p:txBody>
      </p:sp>
      <p:sp>
        <p:nvSpPr>
          <p:cNvPr id="5" name="Footer Placeholder 4">
            <a:extLst>
              <a:ext uri="{FF2B5EF4-FFF2-40B4-BE49-F238E27FC236}">
                <a16:creationId xmlns:a16="http://schemas.microsoft.com/office/drawing/2014/main" id="{61803208-B74F-405B-D17E-7D5BDD6F9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CDA4D-1F1B-7511-D2FE-6178E0183939}"/>
              </a:ext>
            </a:extLst>
          </p:cNvPr>
          <p:cNvSpPr>
            <a:spLocks noGrp="1"/>
          </p:cNvSpPr>
          <p:nvPr>
            <p:ph type="sldNum" sz="quarter" idx="12"/>
          </p:nvPr>
        </p:nvSpPr>
        <p:spPr/>
        <p:txBody>
          <a:bodyPr/>
          <a:lstStyle/>
          <a:p>
            <a:fld id="{869C64C2-0F54-48CB-9A4F-2704C1B5748C}" type="slidenum">
              <a:rPr lang="en-US" smtClean="0"/>
              <a:t>‹#›</a:t>
            </a:fld>
            <a:endParaRPr lang="en-US"/>
          </a:p>
        </p:txBody>
      </p:sp>
    </p:spTree>
    <p:extLst>
      <p:ext uri="{BB962C8B-B14F-4D97-AF65-F5344CB8AC3E}">
        <p14:creationId xmlns:p14="http://schemas.microsoft.com/office/powerpoint/2010/main" val="309476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ED22-5CFE-BA0F-322D-A5B75E33E2D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C75A8FF-BCBC-5913-BCD3-2488BECB8268}"/>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149BB7-4D76-E291-D384-CE93B058E937}"/>
              </a:ext>
            </a:extLst>
          </p:cNvPr>
          <p:cNvSpPr>
            <a:spLocks noGrp="1"/>
          </p:cNvSpPr>
          <p:nvPr>
            <p:ph type="dt" sz="half" idx="10"/>
          </p:nvPr>
        </p:nvSpPr>
        <p:spPr/>
        <p:txBody>
          <a:bodyPr/>
          <a:lstStyle/>
          <a:p>
            <a:fld id="{AA0BAD0B-3769-457E-9023-A604CE3F1C48}" type="datetimeFigureOut">
              <a:rPr lang="en-US" smtClean="0"/>
              <a:t>06/13/2025</a:t>
            </a:fld>
            <a:endParaRPr lang="en-US"/>
          </a:p>
        </p:txBody>
      </p:sp>
      <p:sp>
        <p:nvSpPr>
          <p:cNvPr id="5" name="Footer Placeholder 4">
            <a:extLst>
              <a:ext uri="{FF2B5EF4-FFF2-40B4-BE49-F238E27FC236}">
                <a16:creationId xmlns:a16="http://schemas.microsoft.com/office/drawing/2014/main" id="{0A9AC208-6E91-9A22-A356-FC0115BD8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3CA83-E735-6A81-0A95-5142AEF162A6}"/>
              </a:ext>
            </a:extLst>
          </p:cNvPr>
          <p:cNvSpPr>
            <a:spLocks noGrp="1"/>
          </p:cNvSpPr>
          <p:nvPr>
            <p:ph type="sldNum" sz="quarter" idx="12"/>
          </p:nvPr>
        </p:nvSpPr>
        <p:spPr/>
        <p:txBody>
          <a:bodyPr/>
          <a:lstStyle/>
          <a:p>
            <a:fld id="{869C64C2-0F54-48CB-9A4F-2704C1B5748C}" type="slidenum">
              <a:rPr lang="en-US" smtClean="0"/>
              <a:t>‹#›</a:t>
            </a:fld>
            <a:endParaRPr lang="en-US"/>
          </a:p>
        </p:txBody>
      </p:sp>
    </p:spTree>
    <p:extLst>
      <p:ext uri="{BB962C8B-B14F-4D97-AF65-F5344CB8AC3E}">
        <p14:creationId xmlns:p14="http://schemas.microsoft.com/office/powerpoint/2010/main" val="532874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7CDE-2D9E-412C-0D25-50A6885C2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02E348-527E-07C7-7A3A-90851BFDE8C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B7E292-A215-D295-98C3-BE8833DACAE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33BCD9-8B95-29E4-0A65-050679773D24}"/>
              </a:ext>
            </a:extLst>
          </p:cNvPr>
          <p:cNvSpPr>
            <a:spLocks noGrp="1"/>
          </p:cNvSpPr>
          <p:nvPr>
            <p:ph type="dt" sz="half" idx="10"/>
          </p:nvPr>
        </p:nvSpPr>
        <p:spPr/>
        <p:txBody>
          <a:bodyPr/>
          <a:lstStyle/>
          <a:p>
            <a:fld id="{AA0BAD0B-3769-457E-9023-A604CE3F1C48}" type="datetimeFigureOut">
              <a:rPr lang="en-US" smtClean="0"/>
              <a:t>06/13/2025</a:t>
            </a:fld>
            <a:endParaRPr lang="en-US"/>
          </a:p>
        </p:txBody>
      </p:sp>
      <p:sp>
        <p:nvSpPr>
          <p:cNvPr id="6" name="Footer Placeholder 5">
            <a:extLst>
              <a:ext uri="{FF2B5EF4-FFF2-40B4-BE49-F238E27FC236}">
                <a16:creationId xmlns:a16="http://schemas.microsoft.com/office/drawing/2014/main" id="{56F398FF-E6DA-01BB-1A46-E76BF2912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60AD9-8990-BC5D-CDEE-3C4BB89FA3D3}"/>
              </a:ext>
            </a:extLst>
          </p:cNvPr>
          <p:cNvSpPr>
            <a:spLocks noGrp="1"/>
          </p:cNvSpPr>
          <p:nvPr>
            <p:ph type="sldNum" sz="quarter" idx="12"/>
          </p:nvPr>
        </p:nvSpPr>
        <p:spPr/>
        <p:txBody>
          <a:bodyPr/>
          <a:lstStyle/>
          <a:p>
            <a:fld id="{869C64C2-0F54-48CB-9A4F-2704C1B5748C}" type="slidenum">
              <a:rPr lang="en-US" smtClean="0"/>
              <a:t>‹#›</a:t>
            </a:fld>
            <a:endParaRPr lang="en-US"/>
          </a:p>
        </p:txBody>
      </p:sp>
    </p:spTree>
    <p:extLst>
      <p:ext uri="{BB962C8B-B14F-4D97-AF65-F5344CB8AC3E}">
        <p14:creationId xmlns:p14="http://schemas.microsoft.com/office/powerpoint/2010/main" val="3696895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B8DF-B959-9004-B582-13ACE7E55FC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787160-85A7-115F-2C96-680B54FB0A2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36010E8-B795-A8DD-D359-C5D5D952926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D9194C-5DFA-3797-92F4-30BF2C7401C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1888440-253F-A550-D267-29FFB98454C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83C712-7262-8944-22E2-BE95B0A19625}"/>
              </a:ext>
            </a:extLst>
          </p:cNvPr>
          <p:cNvSpPr>
            <a:spLocks noGrp="1"/>
          </p:cNvSpPr>
          <p:nvPr>
            <p:ph type="dt" sz="half" idx="10"/>
          </p:nvPr>
        </p:nvSpPr>
        <p:spPr/>
        <p:txBody>
          <a:bodyPr/>
          <a:lstStyle/>
          <a:p>
            <a:fld id="{AA0BAD0B-3769-457E-9023-A604CE3F1C48}" type="datetimeFigureOut">
              <a:rPr lang="en-US" smtClean="0"/>
              <a:t>06/13/2025</a:t>
            </a:fld>
            <a:endParaRPr lang="en-US"/>
          </a:p>
        </p:txBody>
      </p:sp>
      <p:sp>
        <p:nvSpPr>
          <p:cNvPr id="8" name="Footer Placeholder 7">
            <a:extLst>
              <a:ext uri="{FF2B5EF4-FFF2-40B4-BE49-F238E27FC236}">
                <a16:creationId xmlns:a16="http://schemas.microsoft.com/office/drawing/2014/main" id="{5682507D-A5D8-96A9-186B-C0BEF0CD2A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3BBF84-2D81-04C1-7502-58EEA3F7BD8F}"/>
              </a:ext>
            </a:extLst>
          </p:cNvPr>
          <p:cNvSpPr>
            <a:spLocks noGrp="1"/>
          </p:cNvSpPr>
          <p:nvPr>
            <p:ph type="sldNum" sz="quarter" idx="12"/>
          </p:nvPr>
        </p:nvSpPr>
        <p:spPr/>
        <p:txBody>
          <a:bodyPr/>
          <a:lstStyle/>
          <a:p>
            <a:fld id="{869C64C2-0F54-48CB-9A4F-2704C1B5748C}" type="slidenum">
              <a:rPr lang="en-US" smtClean="0"/>
              <a:t>‹#›</a:t>
            </a:fld>
            <a:endParaRPr lang="en-US"/>
          </a:p>
        </p:txBody>
      </p:sp>
    </p:spTree>
    <p:extLst>
      <p:ext uri="{BB962C8B-B14F-4D97-AF65-F5344CB8AC3E}">
        <p14:creationId xmlns:p14="http://schemas.microsoft.com/office/powerpoint/2010/main" val="3566251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04DDA-F521-5333-25AA-6B2E064AFB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39E579-DCC8-BE0A-2246-3207B61BD9E5}"/>
              </a:ext>
            </a:extLst>
          </p:cNvPr>
          <p:cNvSpPr>
            <a:spLocks noGrp="1"/>
          </p:cNvSpPr>
          <p:nvPr>
            <p:ph type="dt" sz="half" idx="10"/>
          </p:nvPr>
        </p:nvSpPr>
        <p:spPr/>
        <p:txBody>
          <a:bodyPr/>
          <a:lstStyle/>
          <a:p>
            <a:fld id="{AA0BAD0B-3769-457E-9023-A604CE3F1C48}" type="datetimeFigureOut">
              <a:rPr lang="en-US" smtClean="0"/>
              <a:t>06/13/2025</a:t>
            </a:fld>
            <a:endParaRPr lang="en-US"/>
          </a:p>
        </p:txBody>
      </p:sp>
      <p:sp>
        <p:nvSpPr>
          <p:cNvPr id="4" name="Footer Placeholder 3">
            <a:extLst>
              <a:ext uri="{FF2B5EF4-FFF2-40B4-BE49-F238E27FC236}">
                <a16:creationId xmlns:a16="http://schemas.microsoft.com/office/drawing/2014/main" id="{F2EE33D7-34FA-2632-E056-7FE70F7731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7619CA-7DB1-E9C4-7C55-F446ADDEE977}"/>
              </a:ext>
            </a:extLst>
          </p:cNvPr>
          <p:cNvSpPr>
            <a:spLocks noGrp="1"/>
          </p:cNvSpPr>
          <p:nvPr>
            <p:ph type="sldNum" sz="quarter" idx="12"/>
          </p:nvPr>
        </p:nvSpPr>
        <p:spPr/>
        <p:txBody>
          <a:bodyPr/>
          <a:lstStyle/>
          <a:p>
            <a:fld id="{869C64C2-0F54-48CB-9A4F-2704C1B5748C}" type="slidenum">
              <a:rPr lang="en-US" smtClean="0"/>
              <a:t>‹#›</a:t>
            </a:fld>
            <a:endParaRPr lang="en-US"/>
          </a:p>
        </p:txBody>
      </p:sp>
    </p:spTree>
    <p:extLst>
      <p:ext uri="{BB962C8B-B14F-4D97-AF65-F5344CB8AC3E}">
        <p14:creationId xmlns:p14="http://schemas.microsoft.com/office/powerpoint/2010/main" val="1130467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74656-A668-5F14-D2F1-B6CC5D977DB1}"/>
              </a:ext>
            </a:extLst>
          </p:cNvPr>
          <p:cNvSpPr>
            <a:spLocks noGrp="1"/>
          </p:cNvSpPr>
          <p:nvPr>
            <p:ph type="dt" sz="half" idx="10"/>
          </p:nvPr>
        </p:nvSpPr>
        <p:spPr/>
        <p:txBody>
          <a:bodyPr/>
          <a:lstStyle/>
          <a:p>
            <a:fld id="{AA0BAD0B-3769-457E-9023-A604CE3F1C48}" type="datetimeFigureOut">
              <a:rPr lang="en-US" smtClean="0"/>
              <a:t>06/13/2025</a:t>
            </a:fld>
            <a:endParaRPr lang="en-US"/>
          </a:p>
        </p:txBody>
      </p:sp>
      <p:sp>
        <p:nvSpPr>
          <p:cNvPr id="3" name="Footer Placeholder 2">
            <a:extLst>
              <a:ext uri="{FF2B5EF4-FFF2-40B4-BE49-F238E27FC236}">
                <a16:creationId xmlns:a16="http://schemas.microsoft.com/office/drawing/2014/main" id="{A272C15F-6F4E-FB8F-7176-053EA43F8D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9690DE-7D53-64DE-9C1C-094A4C48A0A7}"/>
              </a:ext>
            </a:extLst>
          </p:cNvPr>
          <p:cNvSpPr>
            <a:spLocks noGrp="1"/>
          </p:cNvSpPr>
          <p:nvPr>
            <p:ph type="sldNum" sz="quarter" idx="12"/>
          </p:nvPr>
        </p:nvSpPr>
        <p:spPr/>
        <p:txBody>
          <a:bodyPr/>
          <a:lstStyle/>
          <a:p>
            <a:fld id="{869C64C2-0F54-48CB-9A4F-2704C1B5748C}" type="slidenum">
              <a:rPr lang="en-US" smtClean="0"/>
              <a:t>‹#›</a:t>
            </a:fld>
            <a:endParaRPr lang="en-US"/>
          </a:p>
        </p:txBody>
      </p:sp>
    </p:spTree>
    <p:extLst>
      <p:ext uri="{BB962C8B-B14F-4D97-AF65-F5344CB8AC3E}">
        <p14:creationId xmlns:p14="http://schemas.microsoft.com/office/powerpoint/2010/main" val="301564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AB90AF6-C8F3-4810-A3CA-9E413665CE10}" type="slidenum">
              <a:rPr lang="en-US"/>
              <a:pPr>
                <a:defRPr/>
              </a:pPr>
              <a:t>‹#›</a:t>
            </a:fld>
            <a:endParaRPr lang="en-US" sz="1050"/>
          </a:p>
        </p:txBody>
      </p:sp>
    </p:spTree>
    <p:extLst>
      <p:ext uri="{BB962C8B-B14F-4D97-AF65-F5344CB8AC3E}">
        <p14:creationId xmlns:p14="http://schemas.microsoft.com/office/powerpoint/2010/main" val="3571830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CD6D8-9366-6A53-00A5-D68CDC32A88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F5A91A3-FF4C-DD84-F01E-DFAC79B2137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9454B8-1503-C551-DF87-96800C4D5CC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CB1D49-0910-FDF8-87B3-63B3C1A1EEC6}"/>
              </a:ext>
            </a:extLst>
          </p:cNvPr>
          <p:cNvSpPr>
            <a:spLocks noGrp="1"/>
          </p:cNvSpPr>
          <p:nvPr>
            <p:ph type="dt" sz="half" idx="10"/>
          </p:nvPr>
        </p:nvSpPr>
        <p:spPr/>
        <p:txBody>
          <a:bodyPr/>
          <a:lstStyle/>
          <a:p>
            <a:fld id="{AA0BAD0B-3769-457E-9023-A604CE3F1C48}" type="datetimeFigureOut">
              <a:rPr lang="en-US" smtClean="0"/>
              <a:t>06/13/2025</a:t>
            </a:fld>
            <a:endParaRPr lang="en-US"/>
          </a:p>
        </p:txBody>
      </p:sp>
      <p:sp>
        <p:nvSpPr>
          <p:cNvPr id="6" name="Footer Placeholder 5">
            <a:extLst>
              <a:ext uri="{FF2B5EF4-FFF2-40B4-BE49-F238E27FC236}">
                <a16:creationId xmlns:a16="http://schemas.microsoft.com/office/drawing/2014/main" id="{CD093FA1-8790-3924-E888-49C9B763F4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B3EFE-C2D9-9CF9-600A-88F4EFE7DCE4}"/>
              </a:ext>
            </a:extLst>
          </p:cNvPr>
          <p:cNvSpPr>
            <a:spLocks noGrp="1"/>
          </p:cNvSpPr>
          <p:nvPr>
            <p:ph type="sldNum" sz="quarter" idx="12"/>
          </p:nvPr>
        </p:nvSpPr>
        <p:spPr/>
        <p:txBody>
          <a:bodyPr/>
          <a:lstStyle/>
          <a:p>
            <a:fld id="{869C64C2-0F54-48CB-9A4F-2704C1B5748C}" type="slidenum">
              <a:rPr lang="en-US" smtClean="0"/>
              <a:t>‹#›</a:t>
            </a:fld>
            <a:endParaRPr lang="en-US"/>
          </a:p>
        </p:txBody>
      </p:sp>
    </p:spTree>
    <p:extLst>
      <p:ext uri="{BB962C8B-B14F-4D97-AF65-F5344CB8AC3E}">
        <p14:creationId xmlns:p14="http://schemas.microsoft.com/office/powerpoint/2010/main" val="1530939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8E53-3AD2-CECE-3F4D-AB49D6B0D11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E4FFAEC-691E-2803-1875-273A522E314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FD8772A-8D9F-54D1-EE97-929F376DC77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3FD1B8-A5E2-AAE4-9E41-00B105A726C3}"/>
              </a:ext>
            </a:extLst>
          </p:cNvPr>
          <p:cNvSpPr>
            <a:spLocks noGrp="1"/>
          </p:cNvSpPr>
          <p:nvPr>
            <p:ph type="dt" sz="half" idx="10"/>
          </p:nvPr>
        </p:nvSpPr>
        <p:spPr/>
        <p:txBody>
          <a:bodyPr/>
          <a:lstStyle/>
          <a:p>
            <a:fld id="{AA0BAD0B-3769-457E-9023-A604CE3F1C48}" type="datetimeFigureOut">
              <a:rPr lang="en-US" smtClean="0"/>
              <a:t>06/13/2025</a:t>
            </a:fld>
            <a:endParaRPr lang="en-US"/>
          </a:p>
        </p:txBody>
      </p:sp>
      <p:sp>
        <p:nvSpPr>
          <p:cNvPr id="6" name="Footer Placeholder 5">
            <a:extLst>
              <a:ext uri="{FF2B5EF4-FFF2-40B4-BE49-F238E27FC236}">
                <a16:creationId xmlns:a16="http://schemas.microsoft.com/office/drawing/2014/main" id="{F4294FE3-7A3A-9CD1-9C5F-DF1223D40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EBED1D-00C8-4FAE-5954-F8ED9AC29F23}"/>
              </a:ext>
            </a:extLst>
          </p:cNvPr>
          <p:cNvSpPr>
            <a:spLocks noGrp="1"/>
          </p:cNvSpPr>
          <p:nvPr>
            <p:ph type="sldNum" sz="quarter" idx="12"/>
          </p:nvPr>
        </p:nvSpPr>
        <p:spPr/>
        <p:txBody>
          <a:bodyPr/>
          <a:lstStyle/>
          <a:p>
            <a:fld id="{869C64C2-0F54-48CB-9A4F-2704C1B5748C}" type="slidenum">
              <a:rPr lang="en-US" smtClean="0"/>
              <a:t>‹#›</a:t>
            </a:fld>
            <a:endParaRPr lang="en-US"/>
          </a:p>
        </p:txBody>
      </p:sp>
    </p:spTree>
    <p:extLst>
      <p:ext uri="{BB962C8B-B14F-4D97-AF65-F5344CB8AC3E}">
        <p14:creationId xmlns:p14="http://schemas.microsoft.com/office/powerpoint/2010/main" val="2294779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2CDE-78F1-3A2E-0815-0F59373321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93F10B-DFB4-3B2F-2F3F-606640A913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40829-58D0-E0E4-DAD9-D014049B700A}"/>
              </a:ext>
            </a:extLst>
          </p:cNvPr>
          <p:cNvSpPr>
            <a:spLocks noGrp="1"/>
          </p:cNvSpPr>
          <p:nvPr>
            <p:ph type="dt" sz="half" idx="10"/>
          </p:nvPr>
        </p:nvSpPr>
        <p:spPr/>
        <p:txBody>
          <a:bodyPr/>
          <a:lstStyle/>
          <a:p>
            <a:fld id="{AA0BAD0B-3769-457E-9023-A604CE3F1C48}" type="datetimeFigureOut">
              <a:rPr lang="en-US" smtClean="0"/>
              <a:t>06/13/2025</a:t>
            </a:fld>
            <a:endParaRPr lang="en-US"/>
          </a:p>
        </p:txBody>
      </p:sp>
      <p:sp>
        <p:nvSpPr>
          <p:cNvPr id="5" name="Footer Placeholder 4">
            <a:extLst>
              <a:ext uri="{FF2B5EF4-FFF2-40B4-BE49-F238E27FC236}">
                <a16:creationId xmlns:a16="http://schemas.microsoft.com/office/drawing/2014/main" id="{A9D3B899-481D-4B49-9BDC-846938EA7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1AB1B-96D6-A032-37E0-50D4C06D013C}"/>
              </a:ext>
            </a:extLst>
          </p:cNvPr>
          <p:cNvSpPr>
            <a:spLocks noGrp="1"/>
          </p:cNvSpPr>
          <p:nvPr>
            <p:ph type="sldNum" sz="quarter" idx="12"/>
          </p:nvPr>
        </p:nvSpPr>
        <p:spPr/>
        <p:txBody>
          <a:bodyPr/>
          <a:lstStyle/>
          <a:p>
            <a:fld id="{869C64C2-0F54-48CB-9A4F-2704C1B5748C}" type="slidenum">
              <a:rPr lang="en-US" smtClean="0"/>
              <a:t>‹#›</a:t>
            </a:fld>
            <a:endParaRPr lang="en-US"/>
          </a:p>
        </p:txBody>
      </p:sp>
    </p:spTree>
    <p:extLst>
      <p:ext uri="{BB962C8B-B14F-4D97-AF65-F5344CB8AC3E}">
        <p14:creationId xmlns:p14="http://schemas.microsoft.com/office/powerpoint/2010/main" val="4060702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7FFEC-78AE-CD7E-DF34-52ABCBD06F2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62294-7B63-2D9D-76D1-96E1FE6EE1B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68A5B-FDF5-A3B6-2D2A-24E415E7DDE0}"/>
              </a:ext>
            </a:extLst>
          </p:cNvPr>
          <p:cNvSpPr>
            <a:spLocks noGrp="1"/>
          </p:cNvSpPr>
          <p:nvPr>
            <p:ph type="dt" sz="half" idx="10"/>
          </p:nvPr>
        </p:nvSpPr>
        <p:spPr/>
        <p:txBody>
          <a:bodyPr/>
          <a:lstStyle/>
          <a:p>
            <a:fld id="{AA0BAD0B-3769-457E-9023-A604CE3F1C48}" type="datetimeFigureOut">
              <a:rPr lang="en-US" smtClean="0"/>
              <a:t>06/13/2025</a:t>
            </a:fld>
            <a:endParaRPr lang="en-US"/>
          </a:p>
        </p:txBody>
      </p:sp>
      <p:sp>
        <p:nvSpPr>
          <p:cNvPr id="5" name="Footer Placeholder 4">
            <a:extLst>
              <a:ext uri="{FF2B5EF4-FFF2-40B4-BE49-F238E27FC236}">
                <a16:creationId xmlns:a16="http://schemas.microsoft.com/office/drawing/2014/main" id="{C46C669B-5189-E546-FECC-06A753EE1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ABF62-99C2-345C-C9AA-55672F5BC4BD}"/>
              </a:ext>
            </a:extLst>
          </p:cNvPr>
          <p:cNvSpPr>
            <a:spLocks noGrp="1"/>
          </p:cNvSpPr>
          <p:nvPr>
            <p:ph type="sldNum" sz="quarter" idx="12"/>
          </p:nvPr>
        </p:nvSpPr>
        <p:spPr/>
        <p:txBody>
          <a:bodyPr/>
          <a:lstStyle/>
          <a:p>
            <a:fld id="{869C64C2-0F54-48CB-9A4F-2704C1B5748C}" type="slidenum">
              <a:rPr lang="en-US" smtClean="0"/>
              <a:t>‹#›</a:t>
            </a:fld>
            <a:endParaRPr lang="en-US"/>
          </a:p>
        </p:txBody>
      </p:sp>
    </p:spTree>
    <p:extLst>
      <p:ext uri="{BB962C8B-B14F-4D97-AF65-F5344CB8AC3E}">
        <p14:creationId xmlns:p14="http://schemas.microsoft.com/office/powerpoint/2010/main" val="4184655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3" y="0"/>
            <a:ext cx="3241539" cy="6888272"/>
          </a:xfrm>
          <a:prstGeom prst="rect">
            <a:avLst/>
          </a:prstGeom>
          <a:ln>
            <a:noFill/>
          </a:ln>
        </p:spPr>
      </p:pic>
      <p:sp>
        <p:nvSpPr>
          <p:cNvPr id="13" name="Rectangle 12"/>
          <p:cNvSpPr/>
          <p:nvPr userDrawn="1"/>
        </p:nvSpPr>
        <p:spPr>
          <a:xfrm>
            <a:off x="3299461" y="0"/>
            <a:ext cx="5844541" cy="688827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ln>
                <a:noFill/>
              </a:ln>
            </a:endParaRPr>
          </a:p>
        </p:txBody>
      </p:sp>
      <p:sp>
        <p:nvSpPr>
          <p:cNvPr id="16" name="Isosceles Triangle 15"/>
          <p:cNvSpPr/>
          <p:nvPr userDrawn="1"/>
        </p:nvSpPr>
        <p:spPr>
          <a:xfrm rot="5400000">
            <a:off x="2966177" y="5807268"/>
            <a:ext cx="1023128" cy="376886"/>
          </a:xfrm>
          <a:prstGeom prst="triangle">
            <a:avLst>
              <a:gd name="adj" fmla="val 473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4627" y="412376"/>
            <a:ext cx="3390898" cy="603232"/>
          </a:xfrm>
          <a:prstGeom prst="rect">
            <a:avLst/>
          </a:prstGeom>
        </p:spPr>
      </p:pic>
    </p:spTree>
    <p:extLst>
      <p:ext uri="{BB962C8B-B14F-4D97-AF65-F5344CB8AC3E}">
        <p14:creationId xmlns:p14="http://schemas.microsoft.com/office/powerpoint/2010/main" val="362648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3" y="0"/>
            <a:ext cx="3241539" cy="6888272"/>
          </a:xfrm>
          <a:prstGeom prst="rect">
            <a:avLst/>
          </a:prstGeom>
          <a:ln>
            <a:noFill/>
          </a:ln>
        </p:spPr>
      </p:pic>
      <p:sp>
        <p:nvSpPr>
          <p:cNvPr id="13" name="Rectangle 12"/>
          <p:cNvSpPr/>
          <p:nvPr userDrawn="1"/>
        </p:nvSpPr>
        <p:spPr>
          <a:xfrm>
            <a:off x="3299461" y="0"/>
            <a:ext cx="5844541" cy="688827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ln>
                <a:noFill/>
              </a:ln>
            </a:endParaRPr>
          </a:p>
        </p:txBody>
      </p:sp>
      <p:sp>
        <p:nvSpPr>
          <p:cNvPr id="16" name="Isosceles Triangle 15"/>
          <p:cNvSpPr/>
          <p:nvPr userDrawn="1"/>
        </p:nvSpPr>
        <p:spPr>
          <a:xfrm rot="5400000">
            <a:off x="2966177" y="5807268"/>
            <a:ext cx="1023128" cy="376886"/>
          </a:xfrm>
          <a:prstGeom prst="triangle">
            <a:avLst>
              <a:gd name="adj" fmla="val 473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4627" y="412376"/>
            <a:ext cx="3390898" cy="603232"/>
          </a:xfrm>
          <a:prstGeom prst="rect">
            <a:avLst/>
          </a:prstGeom>
        </p:spPr>
      </p:pic>
    </p:spTree>
    <p:extLst>
      <p:ext uri="{BB962C8B-B14F-4D97-AF65-F5344CB8AC3E}">
        <p14:creationId xmlns:p14="http://schemas.microsoft.com/office/powerpoint/2010/main" val="42201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AB90AF6-C8F3-4810-A3CA-9E413665CE10}" type="slidenum">
              <a:rPr lang="en-US"/>
              <a:pPr>
                <a:defRPr/>
              </a:pPr>
              <a:t>‹#›</a:t>
            </a:fld>
            <a:endParaRPr lang="en-US" sz="788"/>
          </a:p>
        </p:txBody>
      </p:sp>
    </p:spTree>
    <p:extLst>
      <p:ext uri="{BB962C8B-B14F-4D97-AF65-F5344CB8AC3E}">
        <p14:creationId xmlns:p14="http://schemas.microsoft.com/office/powerpoint/2010/main" val="203276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846A27-06CA-4DFC-90B4-51CA9F41E0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3" y="0"/>
            <a:ext cx="3241539" cy="6888272"/>
          </a:xfrm>
          <a:prstGeom prst="rect">
            <a:avLst/>
          </a:prstGeom>
          <a:ln>
            <a:noFill/>
          </a:ln>
        </p:spPr>
      </p:pic>
      <p:sp>
        <p:nvSpPr>
          <p:cNvPr id="6" name="Rectangle 5">
            <a:extLst>
              <a:ext uri="{FF2B5EF4-FFF2-40B4-BE49-F238E27FC236}">
                <a16:creationId xmlns:a16="http://schemas.microsoft.com/office/drawing/2014/main" id="{B6B4FDBF-BA01-43DD-B581-421FF7ADBA90}"/>
              </a:ext>
            </a:extLst>
          </p:cNvPr>
          <p:cNvSpPr/>
          <p:nvPr userDrawn="1"/>
        </p:nvSpPr>
        <p:spPr>
          <a:xfrm>
            <a:off x="3299461" y="0"/>
            <a:ext cx="5844541" cy="688827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ln>
                <a:noFill/>
              </a:ln>
            </a:endParaRPr>
          </a:p>
        </p:txBody>
      </p:sp>
      <p:sp>
        <p:nvSpPr>
          <p:cNvPr id="8" name="Text Box 58">
            <a:extLst>
              <a:ext uri="{FF2B5EF4-FFF2-40B4-BE49-F238E27FC236}">
                <a16:creationId xmlns:a16="http://schemas.microsoft.com/office/drawing/2014/main" id="{707D2CFC-4F99-4CA2-8508-69BCA779FA5C}"/>
              </a:ext>
            </a:extLst>
          </p:cNvPr>
          <p:cNvSpPr txBox="1">
            <a:spLocks noChangeArrowheads="1"/>
          </p:cNvSpPr>
          <p:nvPr userDrawn="1"/>
        </p:nvSpPr>
        <p:spPr bwMode="auto">
          <a:xfrm>
            <a:off x="3684113" y="5334002"/>
            <a:ext cx="3429000" cy="914674"/>
          </a:xfrm>
          <a:prstGeom prst="rect">
            <a:avLst/>
          </a:prstGeom>
          <a:noFill/>
          <a:ln w="9525">
            <a:noFill/>
            <a:miter lim="800000"/>
            <a:headEnd/>
            <a:tailEnd/>
          </a:ln>
          <a:effectLst/>
        </p:spPr>
        <p:txBody>
          <a:bodyPr>
            <a:spAutoFit/>
          </a:bodyPr>
          <a:lstStyle/>
          <a:p>
            <a:pPr algn="l">
              <a:defRPr/>
            </a:pPr>
            <a:r>
              <a:rPr lang="en-US" sz="1406" b="1">
                <a:solidFill>
                  <a:schemeClr val="bg1"/>
                </a:solidFill>
              </a:rPr>
              <a:t>Ro and Andrew</a:t>
            </a:r>
          </a:p>
          <a:p>
            <a:pPr algn="l">
              <a:defRPr/>
            </a:pPr>
            <a:r>
              <a:rPr lang="en-US" sz="1125" i="1">
                <a:solidFill>
                  <a:schemeClr val="bg1"/>
                </a:solidFill>
              </a:rPr>
              <a:t>Office of Accountability</a:t>
            </a:r>
          </a:p>
          <a:p>
            <a:pPr marL="0" marR="0" indent="0" algn="l" defTabSz="514350" rtl="0" eaLnBrk="0" fontAlgn="base" latinLnBrk="0" hangingPunct="0">
              <a:lnSpc>
                <a:spcPct val="100000"/>
              </a:lnSpc>
              <a:spcBef>
                <a:spcPct val="0"/>
              </a:spcBef>
              <a:spcAft>
                <a:spcPct val="0"/>
              </a:spcAft>
              <a:buClrTx/>
              <a:buSzTx/>
              <a:buFontTx/>
              <a:buNone/>
              <a:tabLst/>
              <a:defRPr/>
            </a:pPr>
            <a:r>
              <a:rPr lang="en-US" sz="1013">
                <a:solidFill>
                  <a:schemeClr val="accent1"/>
                </a:solidFill>
              </a:rPr>
              <a:t>July 2014</a:t>
            </a:r>
          </a:p>
          <a:p>
            <a:pPr algn="l">
              <a:defRPr/>
            </a:pPr>
            <a:endParaRPr lang="en-US" sz="1800" b="1">
              <a:solidFill>
                <a:schemeClr val="bg1"/>
              </a:solidFill>
            </a:endParaRPr>
          </a:p>
        </p:txBody>
      </p:sp>
      <p:sp>
        <p:nvSpPr>
          <p:cNvPr id="9" name="Isosceles Triangle 8">
            <a:extLst>
              <a:ext uri="{FF2B5EF4-FFF2-40B4-BE49-F238E27FC236}">
                <a16:creationId xmlns:a16="http://schemas.microsoft.com/office/drawing/2014/main" id="{DA2840F9-B8E3-43DF-90BF-F7E61E7BC72D}"/>
              </a:ext>
            </a:extLst>
          </p:cNvPr>
          <p:cNvSpPr/>
          <p:nvPr userDrawn="1"/>
        </p:nvSpPr>
        <p:spPr>
          <a:xfrm rot="5400000">
            <a:off x="2966177" y="5807268"/>
            <a:ext cx="1023128" cy="376886"/>
          </a:xfrm>
          <a:prstGeom prst="triangle">
            <a:avLst>
              <a:gd name="adj" fmla="val 473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DAEBCC41-5D1E-408A-8183-9FEB723D7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4627" y="412376"/>
            <a:ext cx="3390898" cy="603232"/>
          </a:xfrm>
          <a:prstGeom prst="rect">
            <a:avLst/>
          </a:prstGeom>
        </p:spPr>
      </p:pic>
      <p:sp>
        <p:nvSpPr>
          <p:cNvPr id="4" name="Rectangle 6"/>
          <p:cNvSpPr>
            <a:spLocks noGrp="1" noChangeArrowheads="1"/>
          </p:cNvSpPr>
          <p:nvPr>
            <p:ph type="sldNum" sz="quarter" idx="10"/>
          </p:nvPr>
        </p:nvSpPr>
        <p:spPr>
          <a:ln/>
        </p:spPr>
        <p:txBody>
          <a:bodyPr/>
          <a:lstStyle>
            <a:lvl1pPr>
              <a:defRPr/>
            </a:lvl1pPr>
          </a:lstStyle>
          <a:p>
            <a:pPr>
              <a:defRPr/>
            </a:pPr>
            <a:fld id="{FAB90AF6-C8F3-4810-A3CA-9E413665CE10}" type="slidenum">
              <a:rPr lang="en-US"/>
              <a:pPr>
                <a:defRPr/>
              </a:pPr>
              <a:t>‹#›</a:t>
            </a:fld>
            <a:endParaRPr lang="en-US" sz="788"/>
          </a:p>
        </p:txBody>
      </p:sp>
    </p:spTree>
    <p:extLst>
      <p:ext uri="{BB962C8B-B14F-4D97-AF65-F5344CB8AC3E}">
        <p14:creationId xmlns:p14="http://schemas.microsoft.com/office/powerpoint/2010/main" val="410349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CB80A63-67E9-492C-9A74-2462396443F3}" type="slidenum">
              <a:rPr lang="en-US"/>
              <a:pPr>
                <a:defRPr/>
              </a:pPr>
              <a:t>‹#›</a:t>
            </a:fld>
            <a:endParaRPr lang="en-US" sz="788"/>
          </a:p>
        </p:txBody>
      </p:sp>
    </p:spTree>
    <p:extLst>
      <p:ext uri="{BB962C8B-B14F-4D97-AF65-F5344CB8AC3E}">
        <p14:creationId xmlns:p14="http://schemas.microsoft.com/office/powerpoint/2010/main" val="2183873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3700" y="1447800"/>
            <a:ext cx="381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6100" y="1447800"/>
            <a:ext cx="381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9776CDA-7B66-4F7E-920C-564B34BD20D2}" type="slidenum">
              <a:rPr lang="en-US"/>
              <a:pPr>
                <a:defRPr/>
              </a:pPr>
              <a:t>‹#›</a:t>
            </a:fld>
            <a:endParaRPr lang="en-US" sz="788"/>
          </a:p>
        </p:txBody>
      </p:sp>
    </p:spTree>
    <p:extLst>
      <p:ext uri="{BB962C8B-B14F-4D97-AF65-F5344CB8AC3E}">
        <p14:creationId xmlns:p14="http://schemas.microsoft.com/office/powerpoint/2010/main" val="268512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846A27-06CA-4DFC-90B4-51CA9F41E0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3" y="0"/>
            <a:ext cx="3241539" cy="6888272"/>
          </a:xfrm>
          <a:prstGeom prst="rect">
            <a:avLst/>
          </a:prstGeom>
          <a:ln>
            <a:noFill/>
          </a:ln>
        </p:spPr>
      </p:pic>
      <p:sp>
        <p:nvSpPr>
          <p:cNvPr id="6" name="Rectangle 5">
            <a:extLst>
              <a:ext uri="{FF2B5EF4-FFF2-40B4-BE49-F238E27FC236}">
                <a16:creationId xmlns:a16="http://schemas.microsoft.com/office/drawing/2014/main" id="{B6B4FDBF-BA01-43DD-B581-421FF7ADBA90}"/>
              </a:ext>
            </a:extLst>
          </p:cNvPr>
          <p:cNvSpPr/>
          <p:nvPr userDrawn="1"/>
        </p:nvSpPr>
        <p:spPr>
          <a:xfrm>
            <a:off x="3299460" y="0"/>
            <a:ext cx="5844541" cy="688827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ndParaRPr>
          </a:p>
        </p:txBody>
      </p:sp>
      <p:sp>
        <p:nvSpPr>
          <p:cNvPr id="8" name="Text Box 58">
            <a:extLst>
              <a:ext uri="{FF2B5EF4-FFF2-40B4-BE49-F238E27FC236}">
                <a16:creationId xmlns:a16="http://schemas.microsoft.com/office/drawing/2014/main" id="{707D2CFC-4F99-4CA2-8508-69BCA779FA5C}"/>
              </a:ext>
            </a:extLst>
          </p:cNvPr>
          <p:cNvSpPr txBox="1">
            <a:spLocks noChangeArrowheads="1"/>
          </p:cNvSpPr>
          <p:nvPr userDrawn="1"/>
        </p:nvSpPr>
        <p:spPr bwMode="auto">
          <a:xfrm>
            <a:off x="3684113" y="5334001"/>
            <a:ext cx="3429000" cy="1188787"/>
          </a:xfrm>
          <a:prstGeom prst="rect">
            <a:avLst/>
          </a:prstGeom>
          <a:noFill/>
          <a:ln w="9525">
            <a:noFill/>
            <a:miter lim="800000"/>
            <a:headEnd/>
            <a:tailEnd/>
          </a:ln>
          <a:effectLst/>
        </p:spPr>
        <p:txBody>
          <a:bodyPr>
            <a:spAutoFit/>
          </a:bodyPr>
          <a:lstStyle/>
          <a:p>
            <a:pPr algn="l">
              <a:defRPr/>
            </a:pPr>
            <a:r>
              <a:rPr lang="en-US" sz="1875" b="1">
                <a:solidFill>
                  <a:schemeClr val="bg1"/>
                </a:solidFill>
              </a:rPr>
              <a:t>Ro and Andrew</a:t>
            </a:r>
          </a:p>
          <a:p>
            <a:pPr algn="l">
              <a:defRPr/>
            </a:pPr>
            <a:r>
              <a:rPr lang="en-US" sz="1500" i="1">
                <a:solidFill>
                  <a:schemeClr val="bg1"/>
                </a:solidFill>
              </a:rPr>
              <a:t>Office of Accountability</a:t>
            </a:r>
          </a:p>
          <a:p>
            <a:pPr marL="0" marR="0" indent="0" algn="l" defTabSz="685800" rtl="0" eaLnBrk="0" fontAlgn="base" latinLnBrk="0" hangingPunct="0">
              <a:lnSpc>
                <a:spcPct val="100000"/>
              </a:lnSpc>
              <a:spcBef>
                <a:spcPct val="0"/>
              </a:spcBef>
              <a:spcAft>
                <a:spcPct val="0"/>
              </a:spcAft>
              <a:buClrTx/>
              <a:buSzTx/>
              <a:buFontTx/>
              <a:buNone/>
              <a:tabLst/>
              <a:defRPr/>
            </a:pPr>
            <a:r>
              <a:rPr lang="en-US" sz="1350">
                <a:solidFill>
                  <a:schemeClr val="accent1"/>
                </a:solidFill>
              </a:rPr>
              <a:t>July 2014</a:t>
            </a:r>
          </a:p>
          <a:p>
            <a:pPr algn="l">
              <a:defRPr/>
            </a:pPr>
            <a:endParaRPr lang="en-US" sz="2400" b="1">
              <a:solidFill>
                <a:schemeClr val="bg1"/>
              </a:solidFill>
            </a:endParaRPr>
          </a:p>
        </p:txBody>
      </p:sp>
      <p:sp>
        <p:nvSpPr>
          <p:cNvPr id="9" name="Isosceles Triangle 8">
            <a:extLst>
              <a:ext uri="{FF2B5EF4-FFF2-40B4-BE49-F238E27FC236}">
                <a16:creationId xmlns:a16="http://schemas.microsoft.com/office/drawing/2014/main" id="{DA2840F9-B8E3-43DF-90BF-F7E61E7BC72D}"/>
              </a:ext>
            </a:extLst>
          </p:cNvPr>
          <p:cNvSpPr/>
          <p:nvPr userDrawn="1"/>
        </p:nvSpPr>
        <p:spPr>
          <a:xfrm rot="5400000">
            <a:off x="2966177" y="5807267"/>
            <a:ext cx="1023128" cy="376886"/>
          </a:xfrm>
          <a:prstGeom prst="triangle">
            <a:avLst>
              <a:gd name="adj" fmla="val 473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DAEBCC41-5D1E-408A-8183-9FEB723D7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4627" y="412376"/>
            <a:ext cx="3390898" cy="603232"/>
          </a:xfrm>
          <a:prstGeom prst="rect">
            <a:avLst/>
          </a:prstGeom>
        </p:spPr>
      </p:pic>
      <p:sp>
        <p:nvSpPr>
          <p:cNvPr id="4" name="Rectangle 6"/>
          <p:cNvSpPr>
            <a:spLocks noGrp="1" noChangeArrowheads="1"/>
          </p:cNvSpPr>
          <p:nvPr>
            <p:ph type="sldNum" sz="quarter" idx="10"/>
          </p:nvPr>
        </p:nvSpPr>
        <p:spPr>
          <a:ln/>
        </p:spPr>
        <p:txBody>
          <a:bodyPr/>
          <a:lstStyle>
            <a:lvl1pPr>
              <a:defRPr/>
            </a:lvl1pPr>
          </a:lstStyle>
          <a:p>
            <a:pPr>
              <a:defRPr/>
            </a:pPr>
            <a:fld id="{FAB90AF6-C8F3-4810-A3CA-9E413665CE10}" type="slidenum">
              <a:rPr lang="en-US"/>
              <a:pPr>
                <a:defRPr/>
              </a:pPr>
              <a:t>‹#›</a:t>
            </a:fld>
            <a:endParaRPr lang="en-US" sz="1050"/>
          </a:p>
        </p:txBody>
      </p:sp>
    </p:spTree>
    <p:extLst>
      <p:ext uri="{BB962C8B-B14F-4D97-AF65-F5344CB8AC3E}">
        <p14:creationId xmlns:p14="http://schemas.microsoft.com/office/powerpoint/2010/main" val="1862610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3C881EF8-D13C-492C-8C8B-B2E3D82566C1}" type="slidenum">
              <a:rPr lang="en-US"/>
              <a:pPr>
                <a:defRPr/>
              </a:pPr>
              <a:t>‹#›</a:t>
            </a:fld>
            <a:endParaRPr lang="en-US" sz="788"/>
          </a:p>
        </p:txBody>
      </p:sp>
    </p:spTree>
    <p:extLst>
      <p:ext uri="{BB962C8B-B14F-4D97-AF65-F5344CB8AC3E}">
        <p14:creationId xmlns:p14="http://schemas.microsoft.com/office/powerpoint/2010/main" val="3109796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43F0175-9F2E-4C61-A75B-078EA6E6C9B6}" type="slidenum">
              <a:rPr lang="en-US"/>
              <a:pPr>
                <a:defRPr/>
              </a:pPr>
              <a:t>‹#›</a:t>
            </a:fld>
            <a:endParaRPr lang="en-US" sz="788"/>
          </a:p>
        </p:txBody>
      </p:sp>
    </p:spTree>
    <p:extLst>
      <p:ext uri="{BB962C8B-B14F-4D97-AF65-F5344CB8AC3E}">
        <p14:creationId xmlns:p14="http://schemas.microsoft.com/office/powerpoint/2010/main" val="38043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CD90602-EB74-46C5-A64D-42648E4C8931}" type="slidenum">
              <a:rPr lang="en-US"/>
              <a:pPr>
                <a:defRPr/>
              </a:pPr>
              <a:t>‹#›</a:t>
            </a:fld>
            <a:endParaRPr lang="en-US" sz="788"/>
          </a:p>
        </p:txBody>
      </p:sp>
    </p:spTree>
    <p:extLst>
      <p:ext uri="{BB962C8B-B14F-4D97-AF65-F5344CB8AC3E}">
        <p14:creationId xmlns:p14="http://schemas.microsoft.com/office/powerpoint/2010/main" val="3623654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0A3C6B1-8A17-4BB4-ADBB-9069213B02E4}" type="slidenum">
              <a:rPr lang="en-US"/>
              <a:pPr>
                <a:defRPr/>
              </a:pPr>
              <a:t>‹#›</a:t>
            </a:fld>
            <a:endParaRPr lang="en-US" sz="788"/>
          </a:p>
        </p:txBody>
      </p:sp>
    </p:spTree>
    <p:extLst>
      <p:ext uri="{BB962C8B-B14F-4D97-AF65-F5344CB8AC3E}">
        <p14:creationId xmlns:p14="http://schemas.microsoft.com/office/powerpoint/2010/main" val="274819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C6CD2FE-B4A9-4FA7-B304-979417D32921}" type="slidenum">
              <a:rPr lang="en-US"/>
              <a:pPr>
                <a:defRPr/>
              </a:pPr>
              <a:t>‹#›</a:t>
            </a:fld>
            <a:endParaRPr lang="en-US" sz="788"/>
          </a:p>
        </p:txBody>
      </p:sp>
    </p:spTree>
    <p:extLst>
      <p:ext uri="{BB962C8B-B14F-4D97-AF65-F5344CB8AC3E}">
        <p14:creationId xmlns:p14="http://schemas.microsoft.com/office/powerpoint/2010/main" val="15892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B8E3A53-3A7C-45CB-83A9-46342C22B6B4}" type="slidenum">
              <a:rPr lang="en-US"/>
              <a:pPr>
                <a:defRPr/>
              </a:pPr>
              <a:t>‹#›</a:t>
            </a:fld>
            <a:endParaRPr lang="en-US" sz="788"/>
          </a:p>
        </p:txBody>
      </p:sp>
    </p:spTree>
    <p:extLst>
      <p:ext uri="{BB962C8B-B14F-4D97-AF65-F5344CB8AC3E}">
        <p14:creationId xmlns:p14="http://schemas.microsoft.com/office/powerpoint/2010/main" val="808164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3000" y="1524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3700" y="152400"/>
            <a:ext cx="5676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AADDF95-6482-4230-A06C-F39A7E009759}" type="slidenum">
              <a:rPr lang="en-US"/>
              <a:pPr>
                <a:defRPr/>
              </a:pPr>
              <a:t>‹#›</a:t>
            </a:fld>
            <a:endParaRPr lang="en-US" sz="788"/>
          </a:p>
        </p:txBody>
      </p:sp>
    </p:spTree>
    <p:extLst>
      <p:ext uri="{BB962C8B-B14F-4D97-AF65-F5344CB8AC3E}">
        <p14:creationId xmlns:p14="http://schemas.microsoft.com/office/powerpoint/2010/main" val="298228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CB80A63-67E9-492C-9A74-2462396443F3}" type="slidenum">
              <a:rPr lang="en-US"/>
              <a:pPr>
                <a:defRPr/>
              </a:pPr>
              <a:t>‹#›</a:t>
            </a:fld>
            <a:endParaRPr lang="en-US" sz="1050"/>
          </a:p>
        </p:txBody>
      </p:sp>
    </p:spTree>
    <p:extLst>
      <p:ext uri="{BB962C8B-B14F-4D97-AF65-F5344CB8AC3E}">
        <p14:creationId xmlns:p14="http://schemas.microsoft.com/office/powerpoint/2010/main" val="372066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3700" y="14478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6100" y="14478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9776CDA-7B66-4F7E-920C-564B34BD20D2}" type="slidenum">
              <a:rPr lang="en-US"/>
              <a:pPr>
                <a:defRPr/>
              </a:pPr>
              <a:t>‹#›</a:t>
            </a:fld>
            <a:endParaRPr lang="en-US" sz="1050"/>
          </a:p>
        </p:txBody>
      </p:sp>
    </p:spTree>
    <p:extLst>
      <p:ext uri="{BB962C8B-B14F-4D97-AF65-F5344CB8AC3E}">
        <p14:creationId xmlns:p14="http://schemas.microsoft.com/office/powerpoint/2010/main" val="21036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3C881EF8-D13C-492C-8C8B-B2E3D82566C1}" type="slidenum">
              <a:rPr lang="en-US"/>
              <a:pPr>
                <a:defRPr/>
              </a:pPr>
              <a:t>‹#›</a:t>
            </a:fld>
            <a:endParaRPr lang="en-US" sz="1050"/>
          </a:p>
        </p:txBody>
      </p:sp>
    </p:spTree>
    <p:extLst>
      <p:ext uri="{BB962C8B-B14F-4D97-AF65-F5344CB8AC3E}">
        <p14:creationId xmlns:p14="http://schemas.microsoft.com/office/powerpoint/2010/main" val="381638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43F0175-9F2E-4C61-A75B-078EA6E6C9B6}" type="slidenum">
              <a:rPr lang="en-US"/>
              <a:pPr>
                <a:defRPr/>
              </a:pPr>
              <a:t>‹#›</a:t>
            </a:fld>
            <a:endParaRPr lang="en-US" sz="1050"/>
          </a:p>
        </p:txBody>
      </p:sp>
    </p:spTree>
    <p:extLst>
      <p:ext uri="{BB962C8B-B14F-4D97-AF65-F5344CB8AC3E}">
        <p14:creationId xmlns:p14="http://schemas.microsoft.com/office/powerpoint/2010/main" val="177406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CD90602-EB74-46C5-A64D-42648E4C8931}" type="slidenum">
              <a:rPr lang="en-US"/>
              <a:pPr>
                <a:defRPr/>
              </a:pPr>
              <a:t>‹#›</a:t>
            </a:fld>
            <a:endParaRPr lang="en-US" sz="1050"/>
          </a:p>
        </p:txBody>
      </p:sp>
    </p:spTree>
    <p:extLst>
      <p:ext uri="{BB962C8B-B14F-4D97-AF65-F5344CB8AC3E}">
        <p14:creationId xmlns:p14="http://schemas.microsoft.com/office/powerpoint/2010/main" val="263973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0A3C6B1-8A17-4BB4-ADBB-9069213B02E4}" type="slidenum">
              <a:rPr lang="en-US"/>
              <a:pPr>
                <a:defRPr/>
              </a:pPr>
              <a:t>‹#›</a:t>
            </a:fld>
            <a:endParaRPr lang="en-US" sz="1050"/>
          </a:p>
        </p:txBody>
      </p:sp>
    </p:spTree>
    <p:extLst>
      <p:ext uri="{BB962C8B-B14F-4D97-AF65-F5344CB8AC3E}">
        <p14:creationId xmlns:p14="http://schemas.microsoft.com/office/powerpoint/2010/main" val="95774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2743200" y="6378329"/>
            <a:ext cx="6400800" cy="381000"/>
          </a:xfrm>
          <a:prstGeom prst="rect">
            <a:avLst/>
          </a:prstGeom>
          <a:solidFill>
            <a:schemeClr val="tx2"/>
          </a:solidFill>
          <a:ln w="9525">
            <a:noFill/>
            <a:miter lim="800000"/>
            <a:headEnd/>
            <a:tailEnd/>
          </a:ln>
        </p:spPr>
        <p:txBody>
          <a:bodyPr wrap="none" anchor="ctr"/>
          <a:lstStyle/>
          <a:p>
            <a:pPr>
              <a:defRPr/>
            </a:pPr>
            <a:endParaRPr lang="en-US" sz="1350"/>
          </a:p>
        </p:txBody>
      </p:sp>
      <p:sp>
        <p:nvSpPr>
          <p:cNvPr id="7172" name="Rectangle 2"/>
          <p:cNvSpPr>
            <a:spLocks noGrp="1" noChangeArrowheads="1"/>
          </p:cNvSpPr>
          <p:nvPr>
            <p:ph type="title"/>
          </p:nvPr>
        </p:nvSpPr>
        <p:spPr bwMode="auto">
          <a:xfrm>
            <a:off x="393700" y="152400"/>
            <a:ext cx="77724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3" name="Rectangle 3"/>
          <p:cNvSpPr>
            <a:spLocks noGrp="1" noChangeArrowheads="1"/>
          </p:cNvSpPr>
          <p:nvPr>
            <p:ph type="body" idx="1"/>
          </p:nvPr>
        </p:nvSpPr>
        <p:spPr bwMode="auto">
          <a:xfrm>
            <a:off x="3937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040688" y="6453188"/>
            <a:ext cx="99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b="1" smtClean="0">
                <a:solidFill>
                  <a:schemeClr val="bg1"/>
                </a:solidFill>
              </a:defRPr>
            </a:lvl1pPr>
          </a:lstStyle>
          <a:p>
            <a:pPr>
              <a:defRPr/>
            </a:pPr>
            <a:fld id="{3F545C6B-FF1F-46A1-9A6C-D6C7773DD6AC}" type="slidenum">
              <a:rPr lang="en-US"/>
              <a:pPr>
                <a:defRPr/>
              </a:pPr>
              <a:t>‹#›</a:t>
            </a:fld>
            <a:endParaRPr lang="en-US" sz="1050"/>
          </a:p>
        </p:txBody>
      </p:sp>
      <p:pic>
        <p:nvPicPr>
          <p:cNvPr id="10" name="Picture 9"/>
          <p:cNvPicPr>
            <a:picLocks noChangeAspect="1"/>
          </p:cNvPicPr>
          <p:nvPr userDrawn="1"/>
        </p:nvPicPr>
        <p:blipFill rotWithShape="1">
          <a:blip r:embed="rId14" cstate="print">
            <a:extLst>
              <a:ext uri="{28A0092B-C50C-407E-A947-70E740481C1C}">
                <a14:useLocalDpi xmlns:a14="http://schemas.microsoft.com/office/drawing/2010/main" val="0"/>
              </a:ext>
            </a:extLst>
          </a:blip>
          <a:srcRect r="-5469"/>
          <a:stretch/>
        </p:blipFill>
        <p:spPr>
          <a:xfrm>
            <a:off x="228601" y="6356621"/>
            <a:ext cx="2247901" cy="402708"/>
          </a:xfrm>
          <a:prstGeom prst="rect">
            <a:avLst/>
          </a:prstGeom>
        </p:spPr>
      </p:pic>
      <p:sp>
        <p:nvSpPr>
          <p:cNvPr id="2" name="Oval 1"/>
          <p:cNvSpPr/>
          <p:nvPr userDrawn="1"/>
        </p:nvSpPr>
        <p:spPr bwMode="auto">
          <a:xfrm>
            <a:off x="2541589" y="6378329"/>
            <a:ext cx="423333" cy="381000"/>
          </a:xfrm>
          <a:prstGeom prst="ellipse">
            <a:avLst/>
          </a:prstGeom>
          <a:solidFill>
            <a:schemeClr val="tx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041" name="Rectangle 17"/>
          <p:cNvSpPr>
            <a:spLocks noChangeArrowheads="1"/>
          </p:cNvSpPr>
          <p:nvPr userDrawn="1"/>
        </p:nvSpPr>
        <p:spPr bwMode="auto">
          <a:xfrm>
            <a:off x="0" y="0"/>
            <a:ext cx="9144000" cy="228600"/>
          </a:xfrm>
          <a:prstGeom prst="rect">
            <a:avLst/>
          </a:prstGeom>
          <a:solidFill>
            <a:srgbClr val="00B0F0"/>
          </a:solidFill>
          <a:ln w="9525">
            <a:noFill/>
            <a:miter lim="800000"/>
            <a:headEnd/>
            <a:tailEnd/>
          </a:ln>
        </p:spPr>
        <p:txBody>
          <a:bodyPr wrap="none" anchor="ctr"/>
          <a:lstStyle/>
          <a:p>
            <a:pPr algn="ctr">
              <a:defRPr/>
            </a:pPr>
            <a:endParaRPr lang="en-US" sz="1350"/>
          </a:p>
        </p:txBody>
      </p:sp>
    </p:spTree>
    <p:extLst>
      <p:ext uri="{BB962C8B-B14F-4D97-AF65-F5344CB8AC3E}">
        <p14:creationId xmlns:p14="http://schemas.microsoft.com/office/powerpoint/2010/main" val="1377404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2250" b="1">
          <a:solidFill>
            <a:schemeClr val="tx2"/>
          </a:solidFill>
          <a:latin typeface="+mj-lt"/>
          <a:ea typeface="+mj-ea"/>
          <a:cs typeface="+mj-cs"/>
        </a:defRPr>
      </a:lvl1pPr>
      <a:lvl2pPr algn="l" rtl="0" eaLnBrk="1" fontAlgn="base" hangingPunct="1">
        <a:spcBef>
          <a:spcPct val="0"/>
        </a:spcBef>
        <a:spcAft>
          <a:spcPct val="0"/>
        </a:spcAft>
        <a:defRPr sz="2250" b="1">
          <a:solidFill>
            <a:schemeClr val="tx2"/>
          </a:solidFill>
          <a:latin typeface="Arial" charset="0"/>
          <a:ea typeface="ＭＳ Ｐゴシック" pitchFamily="1" charset="-128"/>
        </a:defRPr>
      </a:lvl2pPr>
      <a:lvl3pPr algn="l" rtl="0" eaLnBrk="1" fontAlgn="base" hangingPunct="1">
        <a:spcBef>
          <a:spcPct val="0"/>
        </a:spcBef>
        <a:spcAft>
          <a:spcPct val="0"/>
        </a:spcAft>
        <a:defRPr sz="2250" b="1">
          <a:solidFill>
            <a:schemeClr val="tx2"/>
          </a:solidFill>
          <a:latin typeface="Arial" charset="0"/>
          <a:ea typeface="ＭＳ Ｐゴシック" pitchFamily="1" charset="-128"/>
        </a:defRPr>
      </a:lvl3pPr>
      <a:lvl4pPr algn="l" rtl="0" eaLnBrk="1" fontAlgn="base" hangingPunct="1">
        <a:spcBef>
          <a:spcPct val="0"/>
        </a:spcBef>
        <a:spcAft>
          <a:spcPct val="0"/>
        </a:spcAft>
        <a:defRPr sz="2250" b="1">
          <a:solidFill>
            <a:schemeClr val="tx2"/>
          </a:solidFill>
          <a:latin typeface="Arial" charset="0"/>
          <a:ea typeface="ＭＳ Ｐゴシック" pitchFamily="1" charset="-128"/>
        </a:defRPr>
      </a:lvl4pPr>
      <a:lvl5pPr algn="l" rtl="0" eaLnBrk="1" fontAlgn="base" hangingPunct="1">
        <a:spcBef>
          <a:spcPct val="0"/>
        </a:spcBef>
        <a:spcAft>
          <a:spcPct val="0"/>
        </a:spcAft>
        <a:defRPr sz="2250" b="1">
          <a:solidFill>
            <a:schemeClr val="tx2"/>
          </a:solidFill>
          <a:latin typeface="Arial" charset="0"/>
          <a:ea typeface="ＭＳ Ｐゴシック" pitchFamily="1" charset="-128"/>
        </a:defRPr>
      </a:lvl5pPr>
      <a:lvl6pPr marL="342900" algn="l" rtl="0" eaLnBrk="1" fontAlgn="base" hangingPunct="1">
        <a:spcBef>
          <a:spcPct val="0"/>
        </a:spcBef>
        <a:spcAft>
          <a:spcPct val="0"/>
        </a:spcAft>
        <a:defRPr sz="2250" b="1">
          <a:solidFill>
            <a:schemeClr val="tx2"/>
          </a:solidFill>
          <a:latin typeface="Arial" charset="0"/>
          <a:ea typeface="ＭＳ Ｐゴシック" pitchFamily="1" charset="-128"/>
        </a:defRPr>
      </a:lvl6pPr>
      <a:lvl7pPr marL="685800" algn="l" rtl="0" eaLnBrk="1" fontAlgn="base" hangingPunct="1">
        <a:spcBef>
          <a:spcPct val="0"/>
        </a:spcBef>
        <a:spcAft>
          <a:spcPct val="0"/>
        </a:spcAft>
        <a:defRPr sz="2250" b="1">
          <a:solidFill>
            <a:schemeClr val="tx2"/>
          </a:solidFill>
          <a:latin typeface="Arial" charset="0"/>
          <a:ea typeface="ＭＳ Ｐゴシック" pitchFamily="1" charset="-128"/>
        </a:defRPr>
      </a:lvl7pPr>
      <a:lvl8pPr marL="1028700" algn="l" rtl="0" eaLnBrk="1" fontAlgn="base" hangingPunct="1">
        <a:spcBef>
          <a:spcPct val="0"/>
        </a:spcBef>
        <a:spcAft>
          <a:spcPct val="0"/>
        </a:spcAft>
        <a:defRPr sz="2250" b="1">
          <a:solidFill>
            <a:schemeClr val="tx2"/>
          </a:solidFill>
          <a:latin typeface="Arial" charset="0"/>
          <a:ea typeface="ＭＳ Ｐゴシック" pitchFamily="1" charset="-128"/>
        </a:defRPr>
      </a:lvl8pPr>
      <a:lvl9pPr marL="1371600" algn="l" rtl="0" eaLnBrk="1" fontAlgn="base" hangingPunct="1">
        <a:spcBef>
          <a:spcPct val="0"/>
        </a:spcBef>
        <a:spcAft>
          <a:spcPct val="0"/>
        </a:spcAft>
        <a:defRPr sz="2250" b="1">
          <a:solidFill>
            <a:schemeClr val="tx2"/>
          </a:solidFill>
          <a:latin typeface="Arial" charset="0"/>
          <a:ea typeface="ＭＳ Ｐゴシック" pitchFamily="1" charset="-128"/>
        </a:defRPr>
      </a:lvl9pPr>
    </p:titleStyle>
    <p:bodyStyle>
      <a:lvl1pPr marL="257175" indent="-257175" algn="l" rtl="0" eaLnBrk="1" fontAlgn="base" hangingPunct="1">
        <a:spcBef>
          <a:spcPct val="60000"/>
        </a:spcBef>
        <a:spcAft>
          <a:spcPct val="0"/>
        </a:spcAft>
        <a:defRPr sz="1650">
          <a:solidFill>
            <a:schemeClr val="tx1"/>
          </a:solidFill>
          <a:latin typeface="+mn-lt"/>
          <a:ea typeface="+mn-ea"/>
          <a:cs typeface="+mn-cs"/>
        </a:defRPr>
      </a:lvl1pPr>
      <a:lvl2pPr marL="554831" indent="-211931" algn="l" rtl="0" eaLnBrk="1" fontAlgn="base" hangingPunct="1">
        <a:lnSpc>
          <a:spcPct val="95000"/>
        </a:lnSpc>
        <a:spcBef>
          <a:spcPct val="20000"/>
        </a:spcBef>
        <a:spcAft>
          <a:spcPct val="0"/>
        </a:spcAft>
        <a:buClr>
          <a:schemeClr val="hlink"/>
        </a:buClr>
        <a:buChar char="&gt;"/>
        <a:defRPr sz="1500">
          <a:solidFill>
            <a:schemeClr val="tx1"/>
          </a:solidFill>
          <a:latin typeface="+mn-lt"/>
          <a:ea typeface="+mn-ea"/>
        </a:defRPr>
      </a:lvl2pPr>
      <a:lvl3pPr marL="810816" indent="-170260" algn="l" rtl="0" eaLnBrk="1" fontAlgn="base" hangingPunct="1">
        <a:lnSpc>
          <a:spcPct val="95000"/>
        </a:lnSpc>
        <a:spcBef>
          <a:spcPct val="20000"/>
        </a:spcBef>
        <a:spcAft>
          <a:spcPct val="0"/>
        </a:spcAft>
        <a:buClr>
          <a:schemeClr val="accent1"/>
        </a:buClr>
        <a:buFont typeface="Wingdings" pitchFamily="1" charset="2"/>
        <a:buChar char="§"/>
        <a:defRPr sz="1500">
          <a:solidFill>
            <a:schemeClr val="tx1"/>
          </a:solidFill>
          <a:latin typeface="+mn-lt"/>
          <a:ea typeface="+mn-ea"/>
        </a:defRPr>
      </a:lvl3pPr>
      <a:lvl4pPr marL="1022747" indent="-126206" algn="l" rtl="0" eaLnBrk="1" fontAlgn="base" hangingPunct="1">
        <a:lnSpc>
          <a:spcPct val="95000"/>
        </a:lnSpc>
        <a:spcBef>
          <a:spcPct val="20000"/>
        </a:spcBef>
        <a:spcAft>
          <a:spcPct val="0"/>
        </a:spcAft>
        <a:buClr>
          <a:schemeClr val="accent2"/>
        </a:buClr>
        <a:buFont typeface="Times" pitchFamily="1" charset="0"/>
        <a:buChar char="•"/>
        <a:defRPr>
          <a:solidFill>
            <a:schemeClr val="tx1"/>
          </a:solidFill>
          <a:latin typeface="+mn-lt"/>
          <a:ea typeface="+mn-ea"/>
        </a:defRPr>
      </a:lvl4pPr>
      <a:lvl5pPr marL="1276350" indent="-167879" algn="l" rtl="0" eaLnBrk="1" fontAlgn="base" hangingPunct="1">
        <a:lnSpc>
          <a:spcPct val="95000"/>
        </a:lnSpc>
        <a:spcBef>
          <a:spcPct val="20000"/>
        </a:spcBef>
        <a:spcAft>
          <a:spcPct val="0"/>
        </a:spcAft>
        <a:buClr>
          <a:schemeClr val="folHlink"/>
        </a:buClr>
        <a:buChar char="»"/>
        <a:defRPr>
          <a:solidFill>
            <a:schemeClr val="tx1"/>
          </a:solidFill>
          <a:latin typeface="+mn-lt"/>
          <a:ea typeface="+mn-ea"/>
        </a:defRPr>
      </a:lvl5pPr>
      <a:lvl6pPr marL="1619250" indent="-167879" algn="l" rtl="0" eaLnBrk="1" fontAlgn="base" hangingPunct="1">
        <a:lnSpc>
          <a:spcPct val="95000"/>
        </a:lnSpc>
        <a:spcBef>
          <a:spcPct val="20000"/>
        </a:spcBef>
        <a:spcAft>
          <a:spcPct val="0"/>
        </a:spcAft>
        <a:buClr>
          <a:schemeClr val="folHlink"/>
        </a:buClr>
        <a:buChar char="»"/>
        <a:defRPr>
          <a:solidFill>
            <a:schemeClr val="tx1"/>
          </a:solidFill>
          <a:latin typeface="+mn-lt"/>
          <a:ea typeface="+mn-ea"/>
        </a:defRPr>
      </a:lvl6pPr>
      <a:lvl7pPr marL="1962150" indent="-167879" algn="l" rtl="0" eaLnBrk="1" fontAlgn="base" hangingPunct="1">
        <a:lnSpc>
          <a:spcPct val="95000"/>
        </a:lnSpc>
        <a:spcBef>
          <a:spcPct val="20000"/>
        </a:spcBef>
        <a:spcAft>
          <a:spcPct val="0"/>
        </a:spcAft>
        <a:buClr>
          <a:schemeClr val="folHlink"/>
        </a:buClr>
        <a:buChar char="»"/>
        <a:defRPr>
          <a:solidFill>
            <a:schemeClr val="tx1"/>
          </a:solidFill>
          <a:latin typeface="+mn-lt"/>
          <a:ea typeface="+mn-ea"/>
        </a:defRPr>
      </a:lvl7pPr>
      <a:lvl8pPr marL="2305050" indent="-167879" algn="l" rtl="0" eaLnBrk="1" fontAlgn="base" hangingPunct="1">
        <a:lnSpc>
          <a:spcPct val="95000"/>
        </a:lnSpc>
        <a:spcBef>
          <a:spcPct val="20000"/>
        </a:spcBef>
        <a:spcAft>
          <a:spcPct val="0"/>
        </a:spcAft>
        <a:buClr>
          <a:schemeClr val="folHlink"/>
        </a:buClr>
        <a:buChar char="»"/>
        <a:defRPr>
          <a:solidFill>
            <a:schemeClr val="tx1"/>
          </a:solidFill>
          <a:latin typeface="+mn-lt"/>
          <a:ea typeface="+mn-ea"/>
        </a:defRPr>
      </a:lvl8pPr>
      <a:lvl9pPr marL="2647950" indent="-167879" algn="l" rtl="0" eaLnBrk="1" fontAlgn="base" hangingPunct="1">
        <a:lnSpc>
          <a:spcPct val="95000"/>
        </a:lnSpc>
        <a:spcBef>
          <a:spcPct val="20000"/>
        </a:spcBef>
        <a:spcAft>
          <a:spcPct val="0"/>
        </a:spcAft>
        <a:buClr>
          <a:schemeClr val="folHlink"/>
        </a:buClr>
        <a:buChar char="»"/>
        <a:defRPr>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8C564C-CECD-DA60-7A46-D2F37109763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8851FD-EFBD-138B-622F-95444A6767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B3BD9-A456-A0F9-F362-9ABF89F9D91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AA0BAD0B-3769-457E-9023-A604CE3F1C48}" type="datetimeFigureOut">
              <a:rPr lang="en-US" smtClean="0"/>
              <a:t>06/13/2025</a:t>
            </a:fld>
            <a:endParaRPr lang="en-US"/>
          </a:p>
        </p:txBody>
      </p:sp>
      <p:sp>
        <p:nvSpPr>
          <p:cNvPr id="5" name="Footer Placeholder 4">
            <a:extLst>
              <a:ext uri="{FF2B5EF4-FFF2-40B4-BE49-F238E27FC236}">
                <a16:creationId xmlns:a16="http://schemas.microsoft.com/office/drawing/2014/main" id="{5E94BE42-05DC-76E9-BA1B-043DE7E2FA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0E789B6-0080-508D-C366-D1B234E25C2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69C64C2-0F54-48CB-9A4F-2704C1B5748C}" type="slidenum">
              <a:rPr lang="en-US" smtClean="0"/>
              <a:t>‹#›</a:t>
            </a:fld>
            <a:endParaRPr lang="en-US"/>
          </a:p>
        </p:txBody>
      </p:sp>
    </p:spTree>
    <p:extLst>
      <p:ext uri="{BB962C8B-B14F-4D97-AF65-F5344CB8AC3E}">
        <p14:creationId xmlns:p14="http://schemas.microsoft.com/office/powerpoint/2010/main" val="20164270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2743200" y="6378329"/>
            <a:ext cx="6400800" cy="381000"/>
          </a:xfrm>
          <a:prstGeom prst="rect">
            <a:avLst/>
          </a:prstGeom>
          <a:solidFill>
            <a:schemeClr val="tx2"/>
          </a:solidFill>
          <a:ln w="9525">
            <a:noFill/>
            <a:miter lim="800000"/>
            <a:headEnd/>
            <a:tailEnd/>
          </a:ln>
        </p:spPr>
        <p:txBody>
          <a:bodyPr wrap="none" anchor="ctr"/>
          <a:lstStyle/>
          <a:p>
            <a:pPr>
              <a:defRPr/>
            </a:pPr>
            <a:endParaRPr lang="en-US" sz="1013"/>
          </a:p>
        </p:txBody>
      </p:sp>
      <p:sp>
        <p:nvSpPr>
          <p:cNvPr id="7172" name="Rectangle 2"/>
          <p:cNvSpPr>
            <a:spLocks noGrp="1" noChangeArrowheads="1"/>
          </p:cNvSpPr>
          <p:nvPr>
            <p:ph type="title"/>
          </p:nvPr>
        </p:nvSpPr>
        <p:spPr bwMode="auto">
          <a:xfrm>
            <a:off x="393700" y="152400"/>
            <a:ext cx="77724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3" name="Rectangle 3"/>
          <p:cNvSpPr>
            <a:spLocks noGrp="1" noChangeArrowheads="1"/>
          </p:cNvSpPr>
          <p:nvPr>
            <p:ph type="body" idx="1"/>
          </p:nvPr>
        </p:nvSpPr>
        <p:spPr bwMode="auto">
          <a:xfrm>
            <a:off x="3937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040688" y="6453188"/>
            <a:ext cx="99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675" b="1" smtClean="0">
                <a:solidFill>
                  <a:schemeClr val="bg1"/>
                </a:solidFill>
              </a:defRPr>
            </a:lvl1pPr>
          </a:lstStyle>
          <a:p>
            <a:pPr>
              <a:defRPr/>
            </a:pPr>
            <a:fld id="{3F545C6B-FF1F-46A1-9A6C-D6C7773DD6AC}" type="slidenum">
              <a:rPr lang="en-US"/>
              <a:pPr>
                <a:defRPr/>
              </a:pPr>
              <a:t>‹#›</a:t>
            </a:fld>
            <a:endParaRPr lang="en-US" sz="788"/>
          </a:p>
        </p:txBody>
      </p:sp>
      <p:pic>
        <p:nvPicPr>
          <p:cNvPr id="10" name="Picture 9"/>
          <p:cNvPicPr>
            <a:picLocks noChangeAspect="1"/>
          </p:cNvPicPr>
          <p:nvPr userDrawn="1"/>
        </p:nvPicPr>
        <p:blipFill rotWithShape="1">
          <a:blip r:embed="rId14" cstate="print">
            <a:extLst>
              <a:ext uri="{28A0092B-C50C-407E-A947-70E740481C1C}">
                <a14:useLocalDpi xmlns:a14="http://schemas.microsoft.com/office/drawing/2010/main" val="0"/>
              </a:ext>
            </a:extLst>
          </a:blip>
          <a:srcRect r="-5469"/>
          <a:stretch/>
        </p:blipFill>
        <p:spPr>
          <a:xfrm>
            <a:off x="228602" y="6356621"/>
            <a:ext cx="2247901" cy="402708"/>
          </a:xfrm>
          <a:prstGeom prst="rect">
            <a:avLst/>
          </a:prstGeom>
        </p:spPr>
      </p:pic>
      <p:sp>
        <p:nvSpPr>
          <p:cNvPr id="2" name="Oval 1"/>
          <p:cNvSpPr/>
          <p:nvPr userDrawn="1"/>
        </p:nvSpPr>
        <p:spPr bwMode="auto">
          <a:xfrm>
            <a:off x="2541590" y="6378329"/>
            <a:ext cx="423333" cy="381000"/>
          </a:xfrm>
          <a:prstGeom prst="ellipse">
            <a:avLst/>
          </a:prstGeom>
          <a:solidFill>
            <a:schemeClr val="tx2"/>
          </a:solidFill>
          <a:ln w="9525"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Kalpurush" charset="0"/>
              <a:ea typeface="ＭＳ Ｐゴシック" pitchFamily="1" charset="-128"/>
            </a:endParaRPr>
          </a:p>
        </p:txBody>
      </p:sp>
      <p:sp>
        <p:nvSpPr>
          <p:cNvPr id="1041" name="Rectangle 17"/>
          <p:cNvSpPr>
            <a:spLocks noChangeArrowheads="1"/>
          </p:cNvSpPr>
          <p:nvPr userDrawn="1"/>
        </p:nvSpPr>
        <p:spPr bwMode="auto">
          <a:xfrm>
            <a:off x="0" y="0"/>
            <a:ext cx="9144000" cy="228600"/>
          </a:xfrm>
          <a:prstGeom prst="rect">
            <a:avLst/>
          </a:prstGeom>
          <a:solidFill>
            <a:srgbClr val="00B0F0"/>
          </a:solidFill>
          <a:ln w="9525">
            <a:noFill/>
            <a:miter lim="800000"/>
            <a:headEnd/>
            <a:tailEnd/>
          </a:ln>
        </p:spPr>
        <p:txBody>
          <a:bodyPr wrap="none" anchor="ctr"/>
          <a:lstStyle/>
          <a:p>
            <a:pPr algn="ctr">
              <a:defRPr/>
            </a:pPr>
            <a:endParaRPr lang="en-US" sz="1013"/>
          </a:p>
        </p:txBody>
      </p:sp>
    </p:spTree>
    <p:extLst>
      <p:ext uri="{BB962C8B-B14F-4D97-AF65-F5344CB8AC3E}">
        <p14:creationId xmlns:p14="http://schemas.microsoft.com/office/powerpoint/2010/main" val="415512773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rtl="0" eaLnBrk="1" fontAlgn="base" hangingPunct="1">
        <a:spcBef>
          <a:spcPct val="0"/>
        </a:spcBef>
        <a:spcAft>
          <a:spcPct val="0"/>
        </a:spcAft>
        <a:defRPr sz="1688" b="1">
          <a:solidFill>
            <a:schemeClr val="tx2"/>
          </a:solidFill>
          <a:latin typeface="+mj-lt"/>
          <a:ea typeface="+mj-ea"/>
          <a:cs typeface="+mj-cs"/>
        </a:defRPr>
      </a:lvl1pPr>
      <a:lvl2pPr algn="l" rtl="0" eaLnBrk="1" fontAlgn="base" hangingPunct="1">
        <a:spcBef>
          <a:spcPct val="0"/>
        </a:spcBef>
        <a:spcAft>
          <a:spcPct val="0"/>
        </a:spcAft>
        <a:defRPr sz="1688" b="1">
          <a:solidFill>
            <a:schemeClr val="tx2"/>
          </a:solidFill>
          <a:latin typeface="Kalpurush" charset="0"/>
          <a:ea typeface="ＭＳ Ｐゴシック" pitchFamily="1" charset="-128"/>
        </a:defRPr>
      </a:lvl2pPr>
      <a:lvl3pPr algn="l" rtl="0" eaLnBrk="1" fontAlgn="base" hangingPunct="1">
        <a:spcBef>
          <a:spcPct val="0"/>
        </a:spcBef>
        <a:spcAft>
          <a:spcPct val="0"/>
        </a:spcAft>
        <a:defRPr sz="1688" b="1">
          <a:solidFill>
            <a:schemeClr val="tx2"/>
          </a:solidFill>
          <a:latin typeface="Kalpurush" charset="0"/>
          <a:ea typeface="ＭＳ Ｐゴシック" pitchFamily="1" charset="-128"/>
        </a:defRPr>
      </a:lvl3pPr>
      <a:lvl4pPr algn="l" rtl="0" eaLnBrk="1" fontAlgn="base" hangingPunct="1">
        <a:spcBef>
          <a:spcPct val="0"/>
        </a:spcBef>
        <a:spcAft>
          <a:spcPct val="0"/>
        </a:spcAft>
        <a:defRPr sz="1688" b="1">
          <a:solidFill>
            <a:schemeClr val="tx2"/>
          </a:solidFill>
          <a:latin typeface="Kalpurush" charset="0"/>
          <a:ea typeface="ＭＳ Ｐゴシック" pitchFamily="1" charset="-128"/>
        </a:defRPr>
      </a:lvl4pPr>
      <a:lvl5pPr algn="l" rtl="0" eaLnBrk="1" fontAlgn="base" hangingPunct="1">
        <a:spcBef>
          <a:spcPct val="0"/>
        </a:spcBef>
        <a:spcAft>
          <a:spcPct val="0"/>
        </a:spcAft>
        <a:defRPr sz="1688" b="1">
          <a:solidFill>
            <a:schemeClr val="tx2"/>
          </a:solidFill>
          <a:latin typeface="Kalpurush" charset="0"/>
          <a:ea typeface="ＭＳ Ｐゴシック" pitchFamily="1" charset="-128"/>
        </a:defRPr>
      </a:lvl5pPr>
      <a:lvl6pPr marL="257175" algn="l" rtl="0" eaLnBrk="1" fontAlgn="base" hangingPunct="1">
        <a:spcBef>
          <a:spcPct val="0"/>
        </a:spcBef>
        <a:spcAft>
          <a:spcPct val="0"/>
        </a:spcAft>
        <a:defRPr sz="1688" b="1">
          <a:solidFill>
            <a:schemeClr val="tx2"/>
          </a:solidFill>
          <a:latin typeface="Kalpurush" charset="0"/>
          <a:ea typeface="ＭＳ Ｐゴシック" pitchFamily="1" charset="-128"/>
        </a:defRPr>
      </a:lvl6pPr>
      <a:lvl7pPr marL="514350" algn="l" rtl="0" eaLnBrk="1" fontAlgn="base" hangingPunct="1">
        <a:spcBef>
          <a:spcPct val="0"/>
        </a:spcBef>
        <a:spcAft>
          <a:spcPct val="0"/>
        </a:spcAft>
        <a:defRPr sz="1688" b="1">
          <a:solidFill>
            <a:schemeClr val="tx2"/>
          </a:solidFill>
          <a:latin typeface="Kalpurush" charset="0"/>
          <a:ea typeface="ＭＳ Ｐゴシック" pitchFamily="1" charset="-128"/>
        </a:defRPr>
      </a:lvl7pPr>
      <a:lvl8pPr marL="771525" algn="l" rtl="0" eaLnBrk="1" fontAlgn="base" hangingPunct="1">
        <a:spcBef>
          <a:spcPct val="0"/>
        </a:spcBef>
        <a:spcAft>
          <a:spcPct val="0"/>
        </a:spcAft>
        <a:defRPr sz="1688" b="1">
          <a:solidFill>
            <a:schemeClr val="tx2"/>
          </a:solidFill>
          <a:latin typeface="Kalpurush" charset="0"/>
          <a:ea typeface="ＭＳ Ｐゴシック" pitchFamily="1" charset="-128"/>
        </a:defRPr>
      </a:lvl8pPr>
      <a:lvl9pPr marL="1028700" algn="l" rtl="0" eaLnBrk="1" fontAlgn="base" hangingPunct="1">
        <a:spcBef>
          <a:spcPct val="0"/>
        </a:spcBef>
        <a:spcAft>
          <a:spcPct val="0"/>
        </a:spcAft>
        <a:defRPr sz="1688" b="1">
          <a:solidFill>
            <a:schemeClr val="tx2"/>
          </a:solidFill>
          <a:latin typeface="Kalpurush" charset="0"/>
          <a:ea typeface="ＭＳ Ｐゴシック" pitchFamily="1" charset="-128"/>
        </a:defRPr>
      </a:lvl9pPr>
    </p:titleStyle>
    <p:bodyStyle>
      <a:lvl1pPr marL="192881" indent="-192881" algn="l" rtl="0" eaLnBrk="1" fontAlgn="base" hangingPunct="1">
        <a:spcBef>
          <a:spcPct val="60000"/>
        </a:spcBef>
        <a:spcAft>
          <a:spcPct val="0"/>
        </a:spcAft>
        <a:defRPr sz="1238">
          <a:solidFill>
            <a:schemeClr val="tx1"/>
          </a:solidFill>
          <a:latin typeface="+mn-lt"/>
          <a:ea typeface="+mn-ea"/>
          <a:cs typeface="+mn-cs"/>
        </a:defRPr>
      </a:lvl1pPr>
      <a:lvl2pPr marL="416123" indent="-158948" algn="l" rtl="0" eaLnBrk="1" fontAlgn="base" hangingPunct="1">
        <a:lnSpc>
          <a:spcPct val="95000"/>
        </a:lnSpc>
        <a:spcBef>
          <a:spcPct val="20000"/>
        </a:spcBef>
        <a:spcAft>
          <a:spcPct val="0"/>
        </a:spcAft>
        <a:buClr>
          <a:schemeClr val="hlink"/>
        </a:buClr>
        <a:buChar char="&gt;"/>
        <a:defRPr sz="1125">
          <a:solidFill>
            <a:schemeClr val="tx1"/>
          </a:solidFill>
          <a:latin typeface="+mn-lt"/>
          <a:ea typeface="+mn-ea"/>
        </a:defRPr>
      </a:lvl2pPr>
      <a:lvl3pPr marL="608112" indent="-127695" algn="l" rtl="0" eaLnBrk="1" fontAlgn="base" hangingPunct="1">
        <a:lnSpc>
          <a:spcPct val="95000"/>
        </a:lnSpc>
        <a:spcBef>
          <a:spcPct val="20000"/>
        </a:spcBef>
        <a:spcAft>
          <a:spcPct val="0"/>
        </a:spcAft>
        <a:buClr>
          <a:schemeClr val="accent1"/>
        </a:buClr>
        <a:buFont typeface="Wingdings" pitchFamily="1" charset="2"/>
        <a:buChar char="§"/>
        <a:defRPr sz="1125">
          <a:solidFill>
            <a:schemeClr val="tx1"/>
          </a:solidFill>
          <a:latin typeface="+mn-lt"/>
          <a:ea typeface="+mn-ea"/>
        </a:defRPr>
      </a:lvl3pPr>
      <a:lvl4pPr marL="767060" indent="-94655" algn="l" rtl="0" eaLnBrk="1" fontAlgn="base" hangingPunct="1">
        <a:lnSpc>
          <a:spcPct val="95000"/>
        </a:lnSpc>
        <a:spcBef>
          <a:spcPct val="20000"/>
        </a:spcBef>
        <a:spcAft>
          <a:spcPct val="0"/>
        </a:spcAft>
        <a:buClr>
          <a:schemeClr val="accent2"/>
        </a:buClr>
        <a:buFont typeface="Times" pitchFamily="1" charset="0"/>
        <a:buChar char="•"/>
        <a:defRPr>
          <a:solidFill>
            <a:schemeClr val="tx1"/>
          </a:solidFill>
          <a:latin typeface="+mn-lt"/>
          <a:ea typeface="+mn-ea"/>
        </a:defRPr>
      </a:lvl4pPr>
      <a:lvl5pPr marL="957263" indent="-125909" algn="l" rtl="0" eaLnBrk="1" fontAlgn="base" hangingPunct="1">
        <a:lnSpc>
          <a:spcPct val="95000"/>
        </a:lnSpc>
        <a:spcBef>
          <a:spcPct val="20000"/>
        </a:spcBef>
        <a:spcAft>
          <a:spcPct val="0"/>
        </a:spcAft>
        <a:buClr>
          <a:schemeClr val="folHlink"/>
        </a:buClr>
        <a:buChar char="»"/>
        <a:defRPr>
          <a:solidFill>
            <a:schemeClr val="tx1"/>
          </a:solidFill>
          <a:latin typeface="+mn-lt"/>
          <a:ea typeface="+mn-ea"/>
        </a:defRPr>
      </a:lvl5pPr>
      <a:lvl6pPr marL="1214438" indent="-125909" algn="l" rtl="0" eaLnBrk="1" fontAlgn="base" hangingPunct="1">
        <a:lnSpc>
          <a:spcPct val="95000"/>
        </a:lnSpc>
        <a:spcBef>
          <a:spcPct val="20000"/>
        </a:spcBef>
        <a:spcAft>
          <a:spcPct val="0"/>
        </a:spcAft>
        <a:buClr>
          <a:schemeClr val="folHlink"/>
        </a:buClr>
        <a:buChar char="»"/>
        <a:defRPr>
          <a:solidFill>
            <a:schemeClr val="tx1"/>
          </a:solidFill>
          <a:latin typeface="+mn-lt"/>
          <a:ea typeface="+mn-ea"/>
        </a:defRPr>
      </a:lvl6pPr>
      <a:lvl7pPr marL="1471613" indent="-125909" algn="l" rtl="0" eaLnBrk="1" fontAlgn="base" hangingPunct="1">
        <a:lnSpc>
          <a:spcPct val="95000"/>
        </a:lnSpc>
        <a:spcBef>
          <a:spcPct val="20000"/>
        </a:spcBef>
        <a:spcAft>
          <a:spcPct val="0"/>
        </a:spcAft>
        <a:buClr>
          <a:schemeClr val="folHlink"/>
        </a:buClr>
        <a:buChar char="»"/>
        <a:defRPr>
          <a:solidFill>
            <a:schemeClr val="tx1"/>
          </a:solidFill>
          <a:latin typeface="+mn-lt"/>
          <a:ea typeface="+mn-ea"/>
        </a:defRPr>
      </a:lvl7pPr>
      <a:lvl8pPr marL="1728788" indent="-125909" algn="l" rtl="0" eaLnBrk="1" fontAlgn="base" hangingPunct="1">
        <a:lnSpc>
          <a:spcPct val="95000"/>
        </a:lnSpc>
        <a:spcBef>
          <a:spcPct val="20000"/>
        </a:spcBef>
        <a:spcAft>
          <a:spcPct val="0"/>
        </a:spcAft>
        <a:buClr>
          <a:schemeClr val="folHlink"/>
        </a:buClr>
        <a:buChar char="»"/>
        <a:defRPr>
          <a:solidFill>
            <a:schemeClr val="tx1"/>
          </a:solidFill>
          <a:latin typeface="+mn-lt"/>
          <a:ea typeface="+mn-ea"/>
        </a:defRPr>
      </a:lvl8pPr>
      <a:lvl9pPr marL="1985963" indent="-125909" algn="l" rtl="0" eaLnBrk="1" fontAlgn="base" hangingPunct="1">
        <a:lnSpc>
          <a:spcPct val="95000"/>
        </a:lnSpc>
        <a:spcBef>
          <a:spcPct val="20000"/>
        </a:spcBef>
        <a:spcAft>
          <a:spcPct val="0"/>
        </a:spcAft>
        <a:buClr>
          <a:schemeClr val="folHlink"/>
        </a:buClr>
        <a:buChar char="»"/>
        <a:defRPr>
          <a:solidFill>
            <a:schemeClr val="tx1"/>
          </a:solidFill>
          <a:latin typeface="+mn-lt"/>
          <a:ea typeface="+mn-ea"/>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p12.nysed.gov/mgtserv/C4E/htm/researchandguide.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E53B67-82D8-4A7F-BD3E-3845544C4F83}"/>
              </a:ext>
            </a:extLst>
          </p:cNvPr>
          <p:cNvSpPr txBox="1">
            <a:spLocks noGrp="1"/>
          </p:cNvSpPr>
          <p:nvPr>
            <p:ph type="title" idx="4294967295"/>
          </p:nvPr>
        </p:nvSpPr>
        <p:spPr>
          <a:xfrm>
            <a:off x="3811761" y="1877999"/>
            <a:ext cx="3789986" cy="2604194"/>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4800" b="1">
                <a:solidFill>
                  <a:schemeClr val="accent1"/>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ea typeface="ＭＳ Ｐゴシック" pitchFamily="1" charset="-128"/>
              </a:defRPr>
            </a:lvl2pPr>
            <a:lvl3pPr algn="l" rtl="0" eaLnBrk="1" fontAlgn="base" hangingPunct="1">
              <a:spcBef>
                <a:spcPct val="0"/>
              </a:spcBef>
              <a:spcAft>
                <a:spcPct val="0"/>
              </a:spcAft>
              <a:defRPr sz="3000" b="1">
                <a:solidFill>
                  <a:schemeClr val="tx2"/>
                </a:solidFill>
                <a:latin typeface="Arial" charset="0"/>
                <a:ea typeface="ＭＳ Ｐゴシック" pitchFamily="1" charset="-128"/>
              </a:defRPr>
            </a:lvl3pPr>
            <a:lvl4pPr algn="l" rtl="0" eaLnBrk="1" fontAlgn="base" hangingPunct="1">
              <a:spcBef>
                <a:spcPct val="0"/>
              </a:spcBef>
              <a:spcAft>
                <a:spcPct val="0"/>
              </a:spcAft>
              <a:defRPr sz="3000" b="1">
                <a:solidFill>
                  <a:schemeClr val="tx2"/>
                </a:solidFill>
                <a:latin typeface="Arial" charset="0"/>
                <a:ea typeface="ＭＳ Ｐゴシック" pitchFamily="1" charset="-128"/>
              </a:defRPr>
            </a:lvl4pPr>
            <a:lvl5pPr algn="l" rtl="0" eaLnBrk="1" fontAlgn="base" hangingPunct="1">
              <a:spcBef>
                <a:spcPct val="0"/>
              </a:spcBef>
              <a:spcAft>
                <a:spcPct val="0"/>
              </a:spcAft>
              <a:defRPr sz="3000" b="1">
                <a:solidFill>
                  <a:schemeClr val="tx2"/>
                </a:solidFill>
                <a:latin typeface="Arial" charset="0"/>
                <a:ea typeface="ＭＳ Ｐゴシック" pitchFamily="1" charset="-128"/>
              </a:defRPr>
            </a:lvl5pPr>
            <a:lvl6pPr marL="457200" algn="l" rtl="0" eaLnBrk="1" fontAlgn="base" hangingPunct="1">
              <a:spcBef>
                <a:spcPct val="0"/>
              </a:spcBef>
              <a:spcAft>
                <a:spcPct val="0"/>
              </a:spcAft>
              <a:defRPr sz="3000" b="1">
                <a:solidFill>
                  <a:schemeClr val="tx2"/>
                </a:solidFill>
                <a:latin typeface="Arial" charset="0"/>
                <a:ea typeface="ＭＳ Ｐゴシック" pitchFamily="1" charset="-128"/>
              </a:defRPr>
            </a:lvl6pPr>
            <a:lvl7pPr marL="914400" algn="l" rtl="0" eaLnBrk="1" fontAlgn="base" hangingPunct="1">
              <a:spcBef>
                <a:spcPct val="0"/>
              </a:spcBef>
              <a:spcAft>
                <a:spcPct val="0"/>
              </a:spcAft>
              <a:defRPr sz="3000" b="1">
                <a:solidFill>
                  <a:schemeClr val="tx2"/>
                </a:solidFill>
                <a:latin typeface="Arial" charset="0"/>
                <a:ea typeface="ＭＳ Ｐゴシック" pitchFamily="1" charset="-128"/>
              </a:defRPr>
            </a:lvl7pPr>
            <a:lvl8pPr marL="1371600" algn="l" rtl="0" eaLnBrk="1" fontAlgn="base" hangingPunct="1">
              <a:spcBef>
                <a:spcPct val="0"/>
              </a:spcBef>
              <a:spcAft>
                <a:spcPct val="0"/>
              </a:spcAft>
              <a:defRPr sz="3000" b="1">
                <a:solidFill>
                  <a:schemeClr val="tx2"/>
                </a:solidFill>
                <a:latin typeface="Arial" charset="0"/>
                <a:ea typeface="ＭＳ Ｐゴシック" pitchFamily="1" charset="-128"/>
              </a:defRPr>
            </a:lvl8pPr>
            <a:lvl9pPr marL="1828800" algn="l" rtl="0" eaLnBrk="1" fontAlgn="base" hangingPunct="1">
              <a:spcBef>
                <a:spcPct val="0"/>
              </a:spcBef>
              <a:spcAft>
                <a:spcPct val="0"/>
              </a:spcAft>
              <a:defRPr sz="3000" b="1">
                <a:solidFill>
                  <a:schemeClr val="tx2"/>
                </a:solidFill>
                <a:latin typeface="Arial" charset="0"/>
                <a:ea typeface="ＭＳ Ｐゴシック" pitchFamily="1" charset="-128"/>
              </a:defRPr>
            </a:lvl9pPr>
          </a:lstStyle>
          <a:p>
            <a:pPr lvl="0">
              <a:defRPr/>
            </a:pPr>
            <a:r>
              <a:rPr lang="bn-BD" sz="3300" dirty="0">
                <a:solidFill>
                  <a:srgbClr val="FF9933"/>
                </a:solidFill>
                <a:latin typeface="Kalpurush" panose="02000600000000000000" pitchFamily="2" charset="0"/>
                <a:cs typeface="Kalpurush" panose="02000600000000000000" pitchFamily="2" charset="0"/>
              </a:rPr>
              <a:t>অর্থ বছর 2026</a:t>
            </a:r>
            <a:br>
              <a:rPr lang="bn-BD" sz="3300" dirty="0">
                <a:solidFill>
                  <a:srgbClr val="FF9933"/>
                </a:solidFill>
                <a:latin typeface="Kalpurush" panose="02000600000000000000" pitchFamily="2" charset="0"/>
                <a:cs typeface="Kalpurush" panose="02000600000000000000" pitchFamily="2" charset="0"/>
              </a:rPr>
            </a:br>
            <a:r>
              <a:rPr lang="bn-BD" sz="3300" dirty="0">
                <a:solidFill>
                  <a:srgbClr val="FF9933"/>
                </a:solidFill>
                <a:latin typeface="Kalpurush" panose="02000600000000000000" pitchFamily="2" charset="0"/>
                <a:cs typeface="Kalpurush" panose="02000600000000000000" pitchFamily="2" charset="0"/>
              </a:rPr>
              <a:t>কন্ট্র্যাক্টস্‌ ফর এক্সেলেন্স এবং ক্লাসে শিক্ষার্থী সংখ্যা বিষয়ক সম্পৃক্ততা</a:t>
            </a:r>
          </a:p>
        </p:txBody>
      </p:sp>
      <p:sp>
        <p:nvSpPr>
          <p:cNvPr id="4" name="Text Box 58">
            <a:extLst>
              <a:ext uri="{FF2B5EF4-FFF2-40B4-BE49-F238E27FC236}">
                <a16:creationId xmlns:a16="http://schemas.microsoft.com/office/drawing/2014/main" id="{B851AB6C-1A22-4CFA-BC78-B2DD802FBB53}"/>
              </a:ext>
            </a:extLst>
          </p:cNvPr>
          <p:cNvSpPr txBox="1">
            <a:spLocks noChangeArrowheads="1"/>
          </p:cNvSpPr>
          <p:nvPr/>
        </p:nvSpPr>
        <p:spPr bwMode="auto">
          <a:xfrm>
            <a:off x="3899226" y="4774160"/>
            <a:ext cx="3013953" cy="861774"/>
          </a:xfrm>
          <a:prstGeom prst="rect">
            <a:avLst/>
          </a:prstGeom>
          <a:noFill/>
          <a:ln w="9525">
            <a:noFill/>
            <a:miter lim="800000"/>
            <a:headEnd/>
            <a:tailEnd/>
          </a:ln>
          <a:effectLst/>
        </p:spPr>
        <p:txBody>
          <a:bodyPr wrap="square">
            <a:spAutoFit/>
          </a:bodyPr>
          <a:lstStyle/>
          <a:p>
            <a:pPr defTabSz="685800">
              <a:defRPr/>
            </a:pPr>
            <a:r>
              <a:rPr lang="bn-BD" sz="2000" b="1" dirty="0">
                <a:solidFill>
                  <a:prstClr val="white"/>
                </a:solidFill>
                <a:latin typeface="Kalpurush" panose="02000600000000000000" pitchFamily="2" charset="0"/>
                <a:cs typeface="Kalpurush" panose="02000600000000000000" pitchFamily="2" charset="0"/>
              </a:rPr>
              <a:t>FY 2026 প্রস্তাবিত পরিকল্পনা</a:t>
            </a:r>
          </a:p>
          <a:p>
            <a:pPr defTabSz="685800">
              <a:defRPr/>
            </a:pPr>
            <a:r>
              <a:rPr lang="bn-BD" sz="1600" i="1" dirty="0">
                <a:solidFill>
                  <a:prstClr val="white"/>
                </a:solidFill>
                <a:latin typeface="Kalpurush" panose="02000600000000000000" pitchFamily="2" charset="0"/>
                <a:cs typeface="Kalpurush" panose="02000600000000000000" pitchFamily="2" charset="0"/>
              </a:rPr>
              <a:t>বরো ভিত্তিক হিয়ারিং বা শুনানি _ কুইন্স</a:t>
            </a:r>
          </a:p>
          <a:p>
            <a:pPr defTabSz="685800" eaLnBrk="0" fontAlgn="base" hangingPunct="0">
              <a:spcBef>
                <a:spcPct val="0"/>
              </a:spcBef>
              <a:spcAft>
                <a:spcPct val="0"/>
              </a:spcAft>
              <a:defRPr/>
            </a:pPr>
            <a:r>
              <a:rPr lang="bn-BD" sz="1400" dirty="0">
                <a:solidFill>
                  <a:srgbClr val="156082"/>
                </a:solidFill>
                <a:latin typeface="Kalpurush" panose="02000600000000000000" pitchFamily="2" charset="0"/>
                <a:cs typeface="Kalpurush" panose="02000600000000000000" pitchFamily="2" charset="0"/>
              </a:rPr>
              <a:t>12 জুন, 2025</a:t>
            </a:r>
          </a:p>
        </p:txBody>
      </p:sp>
      <p:sp>
        <p:nvSpPr>
          <p:cNvPr id="2" name="TextBox 1">
            <a:extLst>
              <a:ext uri="{FF2B5EF4-FFF2-40B4-BE49-F238E27FC236}">
                <a16:creationId xmlns:a16="http://schemas.microsoft.com/office/drawing/2014/main" id="{898049B0-43AE-9A38-A00E-4E941E2C6B1C}"/>
              </a:ext>
            </a:extLst>
          </p:cNvPr>
          <p:cNvSpPr txBox="1"/>
          <p:nvPr/>
        </p:nvSpPr>
        <p:spPr>
          <a:xfrm>
            <a:off x="8393113" y="6673334"/>
            <a:ext cx="866775" cy="184666"/>
          </a:xfrm>
          <a:prstGeom prst="rect">
            <a:avLst/>
          </a:prstGeom>
          <a:noFill/>
        </p:spPr>
        <p:txBody>
          <a:bodyPr wrap="square" rtlCol="0">
            <a:spAutoFit/>
          </a:bodyPr>
          <a:lstStyle/>
          <a:p>
            <a:pPr defTabSz="685800"/>
            <a:r>
              <a:rPr lang="bn-BD" sz="600" dirty="0">
                <a:solidFill>
                  <a:prstClr val="white"/>
                </a:solidFill>
                <a:latin typeface="Kalpurush" panose="02000600000000000000" pitchFamily="2" charset="0"/>
                <a:ea typeface="Calibri" panose="020F0502020204030204" pitchFamily="34" charset="0"/>
                <a:cs typeface="Kalpurush" panose="02000600000000000000" pitchFamily="2" charset="0"/>
              </a:rPr>
              <a:t>T-38712 (Bangla) </a:t>
            </a:r>
          </a:p>
        </p:txBody>
      </p:sp>
    </p:spTree>
    <p:extLst>
      <p:ext uri="{BB962C8B-B14F-4D97-AF65-F5344CB8AC3E}">
        <p14:creationId xmlns:p14="http://schemas.microsoft.com/office/powerpoint/2010/main" val="265714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4D7C-F285-382F-347B-7447EE1361FD}"/>
              </a:ext>
            </a:extLst>
          </p:cNvPr>
          <p:cNvSpPr>
            <a:spLocks noGrp="1"/>
          </p:cNvSpPr>
          <p:nvPr>
            <p:ph type="title"/>
          </p:nvPr>
        </p:nvSpPr>
        <p:spPr>
          <a:xfrm>
            <a:off x="685800" y="372857"/>
            <a:ext cx="7772400" cy="481780"/>
          </a:xfrm>
        </p:spPr>
        <p:txBody>
          <a:bodyPr/>
          <a:lstStyle/>
          <a:p>
            <a:pPr algn="ctr"/>
            <a:r>
              <a:rPr lang="bn-BD" sz="2400">
                <a:latin typeface="Kalpurush" panose="02000600000000000000" pitchFamily="2" charset="0"/>
                <a:cs typeface="Kalpurush" panose="02000600000000000000" pitchFamily="2" charset="0"/>
              </a:rPr>
              <a:t>ক্লাসে শিক্ষার্থীর সংখ্যা হ্রাসের পরিকল্পনার জন্য জনসাধারণের মতামত</a:t>
            </a:r>
          </a:p>
        </p:txBody>
      </p:sp>
      <p:sp>
        <p:nvSpPr>
          <p:cNvPr id="3" name="Content Placeholder 2">
            <a:extLst>
              <a:ext uri="{FF2B5EF4-FFF2-40B4-BE49-F238E27FC236}">
                <a16:creationId xmlns:a16="http://schemas.microsoft.com/office/drawing/2014/main" id="{CECC9270-A791-ADF5-DE16-EF1AC3FBC5FF}"/>
              </a:ext>
            </a:extLst>
          </p:cNvPr>
          <p:cNvSpPr>
            <a:spLocks noGrp="1"/>
          </p:cNvSpPr>
          <p:nvPr>
            <p:ph idx="1"/>
          </p:nvPr>
        </p:nvSpPr>
        <p:spPr>
          <a:xfrm>
            <a:off x="393700" y="1447800"/>
            <a:ext cx="7931316" cy="4114800"/>
          </a:xfrm>
        </p:spPr>
        <p:txBody>
          <a:bodyPr/>
          <a:lstStyle/>
          <a:p>
            <a:pPr marL="285750" indent="-285750" algn="just">
              <a:buFont typeface="Wingdings" panose="05000000000000000000" pitchFamily="2" charset="2"/>
              <a:buChar char="§"/>
            </a:pPr>
            <a:r>
              <a:rPr lang="bn-BD" sz="2000" dirty="0">
                <a:solidFill>
                  <a:srgbClr val="002060"/>
                </a:solidFill>
                <a:latin typeface="Kalpurush" panose="02000600000000000000" pitchFamily="2" charset="0"/>
                <a:cs typeface="Kalpurush" panose="02000600000000000000" pitchFamily="2" charset="0"/>
              </a:rPr>
              <a:t>আমরা যখন এই আইনের অনুবর্তিতায় কাজ করছি, তখন আসন্ন সপ্তাহগুলোতে আমরা জনসাধারণের মন্তব্য বিবেচনায় নেব।</a:t>
            </a:r>
          </a:p>
          <a:p>
            <a:pPr marL="285750" indent="-285750" algn="just">
              <a:buFont typeface="Wingdings" panose="05000000000000000000" pitchFamily="2" charset="2"/>
              <a:buChar char="§"/>
            </a:pPr>
            <a:endParaRPr lang="en-US" sz="2000" dirty="0">
              <a:solidFill>
                <a:srgbClr val="002060"/>
              </a:solidFill>
              <a:latin typeface="Kalpurush" panose="02000600000000000000" pitchFamily="2" charset="0"/>
              <a:cs typeface="Kalpurush" panose="02000600000000000000" pitchFamily="2" charset="0"/>
            </a:endParaRPr>
          </a:p>
          <a:p>
            <a:pPr marL="285750" indent="-285750" algn="just">
              <a:buFont typeface="Wingdings" panose="05000000000000000000" pitchFamily="2" charset="2"/>
              <a:buChar char="§"/>
            </a:pPr>
            <a:r>
              <a:rPr lang="bn-BD" sz="2000" dirty="0">
                <a:solidFill>
                  <a:srgbClr val="002060"/>
                </a:solidFill>
                <a:latin typeface="Kalpurush" panose="02000600000000000000" pitchFamily="2" charset="0"/>
                <a:cs typeface="Kalpurush" panose="02000600000000000000" pitchFamily="2" charset="0"/>
              </a:rPr>
              <a:t>কোনও মন্তব্য জমা দেয়ার শেষ তারিখ 8 (আট) জুলাই, 2025।</a:t>
            </a:r>
          </a:p>
          <a:p>
            <a:pPr algn="just">
              <a:buFont typeface="Arial"/>
              <a:buChar char="•"/>
            </a:pPr>
            <a:endParaRPr lang="en-US" sz="2000" dirty="0">
              <a:solidFill>
                <a:srgbClr val="002060"/>
              </a:solidFill>
              <a:latin typeface="Kalpurush" panose="02000600000000000000" pitchFamily="2" charset="0"/>
              <a:cs typeface="Kalpurush" panose="02000600000000000000" pitchFamily="2" charset="0"/>
            </a:endParaRPr>
          </a:p>
          <a:p>
            <a:pPr marL="285750" indent="-285750" algn="just">
              <a:buFont typeface="Wingdings" panose="05000000000000000000" pitchFamily="2" charset="2"/>
              <a:buChar char="§"/>
            </a:pPr>
            <a:r>
              <a:rPr lang="bn-BD" sz="2000" dirty="0">
                <a:solidFill>
                  <a:srgbClr val="002060"/>
                </a:solidFill>
                <a:latin typeface="Kalpurush" panose="02000600000000000000" pitchFamily="2" charset="0"/>
                <a:cs typeface="Kalpurush" panose="02000600000000000000" pitchFamily="2" charset="0"/>
              </a:rPr>
              <a:t>শিক্ষাবিদ, পিতামাতা, ও দেখাশোনার দায়িত্বপ্রাপ্ত, এবং নিউ ইয়র্ক সিটি </a:t>
            </a:r>
            <a:r>
              <a:rPr lang="bn-BD" sz="2000" dirty="0" err="1">
                <a:solidFill>
                  <a:srgbClr val="002060"/>
                </a:solidFill>
                <a:latin typeface="Kalpurush" panose="02000600000000000000" pitchFamily="2" charset="0"/>
                <a:cs typeface="Kalpurush" panose="02000600000000000000" pitchFamily="2" charset="0"/>
              </a:rPr>
              <a:t>কমিউনিটির</a:t>
            </a:r>
            <a:r>
              <a:rPr lang="bn-BD" sz="2000" dirty="0">
                <a:solidFill>
                  <a:srgbClr val="002060"/>
                </a:solidFill>
                <a:latin typeface="Kalpurush" panose="02000600000000000000" pitchFamily="2" charset="0"/>
                <a:cs typeface="Kalpurush" panose="02000600000000000000" pitchFamily="2" charset="0"/>
              </a:rPr>
              <a:t> অন্যান্য সদস্য </a:t>
            </a:r>
            <a:r>
              <a:rPr lang="bn-BD" sz="2000" dirty="0">
                <a:solidFill>
                  <a:srgbClr val="002060"/>
                </a:solidFill>
                <a:latin typeface="Calibri" panose="020F0502020204030204" pitchFamily="34" charset="0"/>
                <a:ea typeface="Calibri" panose="020F0502020204030204" pitchFamily="34" charset="0"/>
                <a:cs typeface="Kalpurush" panose="02000600000000000000" pitchFamily="2" charset="0"/>
              </a:rPr>
              <a:t>ClassSize@schools.nyc.gov</a:t>
            </a:r>
            <a:r>
              <a:rPr lang="bn-BD" sz="2000" dirty="0">
                <a:solidFill>
                  <a:srgbClr val="002060"/>
                </a:solidFill>
                <a:latin typeface="Kalpurush" panose="02000600000000000000" pitchFamily="2" charset="0"/>
                <a:cs typeface="Kalpurush" panose="02000600000000000000" pitchFamily="2" charset="0"/>
              </a:rPr>
              <a:t> -ঠিকানায় </a:t>
            </a:r>
            <a:r>
              <a:rPr lang="bn-BD" sz="2000" dirty="0" err="1">
                <a:solidFill>
                  <a:srgbClr val="002060"/>
                </a:solidFill>
                <a:latin typeface="Kalpurush" panose="02000600000000000000" pitchFamily="2" charset="0"/>
                <a:cs typeface="Kalpurush" panose="02000600000000000000" pitchFamily="2" charset="0"/>
              </a:rPr>
              <a:t>ইমেইলের</a:t>
            </a:r>
            <a:r>
              <a:rPr lang="bn-BD" sz="2000" dirty="0">
                <a:solidFill>
                  <a:srgbClr val="002060"/>
                </a:solidFill>
                <a:latin typeface="Kalpurush" panose="02000600000000000000" pitchFamily="2" charset="0"/>
                <a:cs typeface="Kalpurush" panose="02000600000000000000" pitchFamily="2" charset="0"/>
              </a:rPr>
              <a:t> মাধ্যমে তাদের মন্তব্য জমা দিতে পারেন।</a:t>
            </a:r>
          </a:p>
          <a:p>
            <a:pPr marL="0" indent="0" algn="just"/>
            <a:r>
              <a:rPr lang="bn-BD" sz="1600" dirty="0">
                <a:solidFill>
                  <a:srgbClr val="002060"/>
                </a:solidFill>
                <a:latin typeface="Kalpurush" panose="02000600000000000000" pitchFamily="2" charset="0"/>
                <a:cs typeface="Kalpurush" panose="02000600000000000000" pitchFamily="2" charset="0"/>
              </a:rPr>
              <a:t> </a:t>
            </a:r>
          </a:p>
          <a:p>
            <a:pPr marL="0" indent="0" algn="just"/>
            <a:r>
              <a:rPr lang="bn-BD" sz="1800" dirty="0">
                <a:solidFill>
                  <a:srgbClr val="002060"/>
                </a:solidFill>
                <a:latin typeface="Kalpurush" panose="02000600000000000000" pitchFamily="2" charset="0"/>
                <a:cs typeface="Kalpurush" panose="02000600000000000000" pitchFamily="2" charset="0"/>
              </a:rPr>
              <a:t> </a:t>
            </a:r>
          </a:p>
        </p:txBody>
      </p:sp>
      <p:sp>
        <p:nvSpPr>
          <p:cNvPr id="4" name="Slide Number Placeholder 3">
            <a:extLst>
              <a:ext uri="{FF2B5EF4-FFF2-40B4-BE49-F238E27FC236}">
                <a16:creationId xmlns:a16="http://schemas.microsoft.com/office/drawing/2014/main" id="{68BBEBE0-14CC-A80B-CDF7-59D07E23EFC1}"/>
              </a:ext>
            </a:extLst>
          </p:cNvPr>
          <p:cNvSpPr>
            <a:spLocks noGrp="1"/>
          </p:cNvSpPr>
          <p:nvPr>
            <p:ph type="sldNum" sz="quarter" idx="10"/>
          </p:nvPr>
        </p:nvSpPr>
        <p:spPr/>
        <p:txBody>
          <a:bodyPr/>
          <a:lstStyle/>
          <a:p>
            <a:pPr>
              <a:defRPr/>
            </a:pPr>
            <a:fld id="{FAB90AF6-C8F3-4810-A3CA-9E413665CE10}" type="slidenum">
              <a:rPr lang="en-US"/>
              <a:pPr>
                <a:defRPr/>
              </a:pPr>
              <a:t>10</a:t>
            </a:fld>
            <a:endParaRPr lang="en-US"/>
          </a:p>
        </p:txBody>
      </p:sp>
    </p:spTree>
    <p:extLst>
      <p:ext uri="{BB962C8B-B14F-4D97-AF65-F5344CB8AC3E}">
        <p14:creationId xmlns:p14="http://schemas.microsoft.com/office/powerpoint/2010/main" val="76691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F4D0-7A45-1E98-F924-B3D00CD605F7}"/>
              </a:ext>
            </a:extLst>
          </p:cNvPr>
          <p:cNvSpPr>
            <a:spLocks noGrp="1"/>
          </p:cNvSpPr>
          <p:nvPr>
            <p:ph type="title"/>
          </p:nvPr>
        </p:nvSpPr>
        <p:spPr>
          <a:xfrm>
            <a:off x="474817" y="270805"/>
            <a:ext cx="7772400" cy="511277"/>
          </a:xfrm>
        </p:spPr>
        <p:txBody>
          <a:bodyPr/>
          <a:lstStyle/>
          <a:p>
            <a:pPr algn="ctr"/>
            <a:r>
              <a:rPr lang="bn-BD" sz="2400">
                <a:latin typeface="Kalpurush" panose="02000600000000000000" pitchFamily="2" charset="0"/>
                <a:cs typeface="Kalpurush" panose="02000600000000000000" pitchFamily="2" charset="0"/>
              </a:rPr>
              <a:t>কন্ট্রাক্টস্‌ ফর এক্সেলেন্স (C4E)-এর পটভূমি</a:t>
            </a:r>
          </a:p>
        </p:txBody>
      </p:sp>
      <p:sp>
        <p:nvSpPr>
          <p:cNvPr id="3" name="Slide Number Placeholder 2">
            <a:extLst>
              <a:ext uri="{FF2B5EF4-FFF2-40B4-BE49-F238E27FC236}">
                <a16:creationId xmlns:a16="http://schemas.microsoft.com/office/drawing/2014/main" id="{D2353941-0634-6D65-3A60-DCA9E94E7C97}"/>
              </a:ext>
            </a:extLst>
          </p:cNvPr>
          <p:cNvSpPr>
            <a:spLocks noGrp="1"/>
          </p:cNvSpPr>
          <p:nvPr>
            <p:ph type="sldNum" sz="quarter" idx="10"/>
          </p:nvPr>
        </p:nvSpPr>
        <p:spPr/>
        <p:txBody>
          <a:bodyPr/>
          <a:lstStyle/>
          <a:p>
            <a:pPr>
              <a:defRPr/>
            </a:pPr>
            <a:fld id="{943F0175-9F2E-4C61-A75B-078EA6E6C9B6}" type="slidenum">
              <a:rPr lang="en-US" smtClean="0">
                <a:latin typeface="Kalpurush" panose="02000600000000000000" pitchFamily="2" charset="0"/>
                <a:cs typeface="Kalpurush" panose="02000600000000000000" pitchFamily="2" charset="0"/>
              </a:rPr>
              <a:pPr>
                <a:defRPr/>
              </a:pPr>
              <a:t>2</a:t>
            </a:fld>
            <a:endParaRPr lang="en-US">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B0F071D0-C446-2FC6-5572-E71041F6AF49}"/>
              </a:ext>
            </a:extLst>
          </p:cNvPr>
          <p:cNvSpPr txBox="1"/>
          <p:nvPr/>
        </p:nvSpPr>
        <p:spPr>
          <a:xfrm>
            <a:off x="474817" y="1302575"/>
            <a:ext cx="8248854" cy="3679790"/>
          </a:xfrm>
          <a:prstGeom prst="rect">
            <a:avLst/>
          </a:prstGeom>
          <a:noFill/>
          <a:ln>
            <a:noFill/>
          </a:ln>
        </p:spPr>
        <p:txBody>
          <a:bodyPr wrap="square" lIns="91440" tIns="45720" rIns="91440" bIns="45720" anchor="t">
            <a:spAutoFit/>
          </a:bodyPr>
          <a:lstStyle/>
          <a:p>
            <a:pPr marL="285750" indent="-285750" fontAlgn="base">
              <a:buFont typeface="Wingdings" panose="05000000000000000000" pitchFamily="2" charset="2"/>
              <a:buChar char="§"/>
            </a:pPr>
            <a:r>
              <a:rPr lang="bn-BD" dirty="0" err="1">
                <a:solidFill>
                  <a:srgbClr val="002060"/>
                </a:solidFill>
                <a:latin typeface="Kalpurush" panose="02000600000000000000" pitchFamily="2" charset="0"/>
                <a:cs typeface="Kalpurush" panose="02000600000000000000" pitchFamily="2" charset="0"/>
              </a:rPr>
              <a:t>ফাউন্ডেশন</a:t>
            </a:r>
            <a:r>
              <a:rPr lang="bn-BD" dirty="0">
                <a:solidFill>
                  <a:srgbClr val="002060"/>
                </a:solidFill>
                <a:latin typeface="Kalpurush" panose="02000600000000000000" pitchFamily="2" charset="0"/>
                <a:cs typeface="Kalpurush" panose="02000600000000000000" pitchFamily="2" charset="0"/>
              </a:rPr>
              <a:t> </a:t>
            </a:r>
            <a:r>
              <a:rPr lang="bn-BD" dirty="0" err="1">
                <a:solidFill>
                  <a:srgbClr val="002060"/>
                </a:solidFill>
                <a:latin typeface="Kalpurush" panose="02000600000000000000" pitchFamily="2" charset="0"/>
                <a:cs typeface="Kalpurush" panose="02000600000000000000" pitchFamily="2" charset="0"/>
              </a:rPr>
              <a:t>এইড</a:t>
            </a:r>
            <a:r>
              <a:rPr lang="bn-BD" dirty="0">
                <a:solidFill>
                  <a:srgbClr val="002060"/>
                </a:solidFill>
                <a:latin typeface="Kalpurush" panose="02000600000000000000" pitchFamily="2" charset="0"/>
                <a:cs typeface="Kalpurush" panose="02000600000000000000" pitchFamily="2" charset="0"/>
              </a:rPr>
              <a:t>-এর অধীনে স্টেট-এর 2007-08 সালের কার্যকরী বাজেটের অংশ হিসেবে C4E আইন প্রতিষ্ঠা করা হয় এবং </a:t>
            </a:r>
            <a:r>
              <a:rPr lang="bn-BD" dirty="0" err="1">
                <a:solidFill>
                  <a:srgbClr val="002060"/>
                </a:solidFill>
                <a:latin typeface="Kalpurush" panose="02000600000000000000" pitchFamily="2" charset="0"/>
                <a:cs typeface="Kalpurush" panose="02000600000000000000" pitchFamily="2" charset="0"/>
              </a:rPr>
              <a:t>ফাউন্ডেশন</a:t>
            </a:r>
            <a:r>
              <a:rPr lang="bn-BD" dirty="0">
                <a:solidFill>
                  <a:srgbClr val="002060"/>
                </a:solidFill>
                <a:latin typeface="Kalpurush" panose="02000600000000000000" pitchFamily="2" charset="0"/>
                <a:cs typeface="Kalpurush" panose="02000600000000000000" pitchFamily="2" charset="0"/>
              </a:rPr>
              <a:t> </a:t>
            </a:r>
            <a:r>
              <a:rPr lang="bn-BD" dirty="0" err="1">
                <a:solidFill>
                  <a:srgbClr val="002060"/>
                </a:solidFill>
                <a:latin typeface="Kalpurush" panose="02000600000000000000" pitchFamily="2" charset="0"/>
                <a:cs typeface="Kalpurush" panose="02000600000000000000" pitchFamily="2" charset="0"/>
              </a:rPr>
              <a:t>এইড</a:t>
            </a:r>
            <a:r>
              <a:rPr lang="bn-BD" dirty="0">
                <a:solidFill>
                  <a:srgbClr val="002060"/>
                </a:solidFill>
                <a:latin typeface="Kalpurush" panose="02000600000000000000" pitchFamily="2" charset="0"/>
                <a:cs typeface="Kalpurush" panose="02000600000000000000" pitchFamily="2" charset="0"/>
              </a:rPr>
              <a:t>-এর একটি অংশ সুনির্দিষ্ট সীমাবদ্ধ উদ্দেশ্যে ব্যবহার করা আবশ্যক করে। ​</a:t>
            </a:r>
          </a:p>
          <a:p>
            <a:pPr marL="285750" indent="-285750" fontAlgn="base">
              <a:buFont typeface="Wingdings" panose="05000000000000000000" pitchFamily="2" charset="2"/>
              <a:buChar char="§"/>
            </a:pPr>
            <a:endParaRPr lang="en-US" dirty="0">
              <a:solidFill>
                <a:srgbClr val="002060"/>
              </a:solidFill>
              <a:latin typeface="Kalpurush" panose="02000600000000000000" pitchFamily="2" charset="0"/>
              <a:cs typeface="Kalpurush" panose="02000600000000000000" pitchFamily="2" charset="0"/>
            </a:endParaRPr>
          </a:p>
          <a:p>
            <a:pPr marL="285750" indent="-285750" fontAlgn="base">
              <a:buFont typeface="Wingdings" panose="05000000000000000000" pitchFamily="2" charset="2"/>
              <a:buChar char="§"/>
            </a:pPr>
            <a:endParaRPr lang="en-US" dirty="0">
              <a:solidFill>
                <a:srgbClr val="002060"/>
              </a:solidFill>
              <a:latin typeface="Kalpurush" panose="02000600000000000000" pitchFamily="2" charset="0"/>
              <a:cs typeface="Kalpurush" panose="02000600000000000000" pitchFamily="2" charset="0"/>
            </a:endParaRPr>
          </a:p>
          <a:p>
            <a:pPr marL="285750" indent="-285750" fontAlgn="base">
              <a:buFont typeface="Wingdings" panose="05000000000000000000" pitchFamily="2" charset="2"/>
              <a:buChar char="§"/>
            </a:pPr>
            <a:r>
              <a:rPr lang="bn-BD" dirty="0">
                <a:solidFill>
                  <a:srgbClr val="002060"/>
                </a:solidFill>
                <a:latin typeface="Kalpurush" panose="02000600000000000000" pitchFamily="2" charset="0"/>
                <a:cs typeface="Kalpurush" panose="02000600000000000000" pitchFamily="2" charset="0"/>
              </a:rPr>
              <a:t>C4E আবশ্যক করে যে, যেসব শিক্ষার্থীর শিক্ষাগত চাহিদা সর্বাধিক, এতে অন্তর্ভুক্ত ইংরেজিতে সীমিত দক্ষতা সম্পন্ন শিক্ষার্থী, </a:t>
            </a:r>
            <a:r>
              <a:rPr lang="bn-BD" dirty="0" err="1">
                <a:solidFill>
                  <a:srgbClr val="002060"/>
                </a:solidFill>
                <a:latin typeface="Kalpurush" panose="02000600000000000000" pitchFamily="2" charset="0"/>
                <a:cs typeface="Kalpurush" panose="02000600000000000000" pitchFamily="2" charset="0"/>
              </a:rPr>
              <a:t>দারিদ্র্যপীড়িত</a:t>
            </a:r>
            <a:r>
              <a:rPr lang="bn-BD" dirty="0">
                <a:solidFill>
                  <a:srgbClr val="002060"/>
                </a:solidFill>
                <a:latin typeface="Kalpurush" panose="02000600000000000000" pitchFamily="2" charset="0"/>
                <a:cs typeface="Kalpurush" panose="02000600000000000000" pitchFamily="2" charset="0"/>
              </a:rPr>
              <a:t> শিক্ষার্থী, এবং </a:t>
            </a:r>
            <a:r>
              <a:rPr lang="bn-BD" dirty="0" err="1">
                <a:solidFill>
                  <a:srgbClr val="002060"/>
                </a:solidFill>
                <a:latin typeface="Kalpurush" panose="02000600000000000000" pitchFamily="2" charset="0"/>
                <a:cs typeface="Kalpurush" panose="02000600000000000000" pitchFamily="2" charset="0"/>
              </a:rPr>
              <a:t>প্রতিবন্ধিতাযুক্ত</a:t>
            </a:r>
            <a:r>
              <a:rPr lang="bn-BD" dirty="0">
                <a:solidFill>
                  <a:srgbClr val="002060"/>
                </a:solidFill>
                <a:latin typeface="Kalpurush" panose="02000600000000000000" pitchFamily="2" charset="0"/>
                <a:cs typeface="Kalpurush" panose="02000600000000000000" pitchFamily="2" charset="0"/>
              </a:rPr>
              <a:t> শিক্ষার্থী, তাদের সফলতা বৃদ্ধির জন্য সুনির্দিষ্ট প্রোগ্রামসমূহের প্রতি যেন </a:t>
            </a:r>
            <a:r>
              <a:rPr lang="bn-BD" dirty="0" err="1">
                <a:solidFill>
                  <a:srgbClr val="002060"/>
                </a:solidFill>
                <a:latin typeface="Kalpurush" panose="02000600000000000000" pitchFamily="2" charset="0"/>
                <a:cs typeface="Kalpurush" panose="02000600000000000000" pitchFamily="2" charset="0"/>
              </a:rPr>
              <a:t>অর্থায়ন</a:t>
            </a:r>
            <a:r>
              <a:rPr lang="bn-BD" dirty="0">
                <a:solidFill>
                  <a:srgbClr val="002060"/>
                </a:solidFill>
                <a:latin typeface="Kalpurush" panose="02000600000000000000" pitchFamily="2" charset="0"/>
                <a:cs typeface="Kalpurush" panose="02000600000000000000" pitchFamily="2" charset="0"/>
              </a:rPr>
              <a:t> বরাদ্দ করা হয়। ​</a:t>
            </a:r>
          </a:p>
          <a:p>
            <a:pPr marL="285750" indent="-285750" fontAlgn="base">
              <a:buFont typeface="Wingdings" panose="05000000000000000000" pitchFamily="2" charset="2"/>
              <a:buChar char="§"/>
            </a:pPr>
            <a:endParaRPr lang="en-US" dirty="0">
              <a:solidFill>
                <a:srgbClr val="002060"/>
              </a:solidFill>
              <a:latin typeface="Kalpurush" panose="02000600000000000000" pitchFamily="2" charset="0"/>
              <a:cs typeface="Kalpurush" panose="02000600000000000000" pitchFamily="2" charset="0"/>
            </a:endParaRPr>
          </a:p>
          <a:p>
            <a:pPr marL="285750" indent="-285750" fontAlgn="base">
              <a:buFont typeface="Wingdings" panose="05000000000000000000" pitchFamily="2" charset="2"/>
              <a:buChar char="§"/>
            </a:pPr>
            <a:endParaRPr lang="en-US" dirty="0">
              <a:solidFill>
                <a:srgbClr val="002060"/>
              </a:solidFill>
              <a:latin typeface="Kalpurush" panose="02000600000000000000" pitchFamily="2" charset="0"/>
              <a:cs typeface="Kalpurush" panose="02000600000000000000" pitchFamily="2" charset="0"/>
            </a:endParaRPr>
          </a:p>
          <a:p>
            <a:pPr marL="285750" indent="-285750" fontAlgn="base">
              <a:buFont typeface="Wingdings" panose="05000000000000000000" pitchFamily="2" charset="2"/>
              <a:buChar char="§"/>
            </a:pPr>
            <a:r>
              <a:rPr lang="bn-BD" dirty="0">
                <a:solidFill>
                  <a:srgbClr val="002060"/>
                </a:solidFill>
                <a:latin typeface="Kalpurush" panose="02000600000000000000" pitchFamily="2" charset="0"/>
                <a:cs typeface="Kalpurush" panose="02000600000000000000" pitchFamily="2" charset="0"/>
              </a:rPr>
              <a:t>2022-এ, C4E আইনটি ক্লাসে শিক্ষার্থীর সর্বোচ্চ সংখ্যা সম্পর্কিত অতিরিক্ত </a:t>
            </a:r>
            <a:r>
              <a:rPr lang="bn-BD" dirty="0" err="1">
                <a:solidFill>
                  <a:srgbClr val="002060"/>
                </a:solidFill>
                <a:latin typeface="Kalpurush" panose="02000600000000000000" pitchFamily="2" charset="0"/>
                <a:cs typeface="Kalpurush" panose="02000600000000000000" pitchFamily="2" charset="0"/>
              </a:rPr>
              <a:t>বাধ্যবাধকতা</a:t>
            </a:r>
            <a:r>
              <a:rPr lang="bn-BD" dirty="0">
                <a:solidFill>
                  <a:srgbClr val="002060"/>
                </a:solidFill>
                <a:latin typeface="Kalpurush" panose="02000600000000000000" pitchFamily="2" charset="0"/>
                <a:cs typeface="Kalpurush" panose="02000600000000000000" pitchFamily="2" charset="0"/>
              </a:rPr>
              <a:t> অন্তর্ভুক্ত করার জন্য হালনাগাদ করা হয়েছিল।</a:t>
            </a:r>
          </a:p>
          <a:p>
            <a:pPr lvl="2" algn="just">
              <a:lnSpc>
                <a:spcPct val="107000"/>
              </a:lnSpc>
              <a:spcAft>
                <a:spcPts val="800"/>
              </a:spcAft>
            </a:pPr>
            <a:endParaRPr lang="en-US" sz="1600" dirty="0">
              <a:solidFill>
                <a:srgbClr val="002060"/>
              </a:solidFill>
              <a:latin typeface="Kalpurush" panose="02000600000000000000" pitchFamily="2" charset="0"/>
              <a:ea typeface="Calibri" panose="020F0502020204030204" pitchFamily="34" charset="0"/>
              <a:cs typeface="Kalpurush" panose="02000600000000000000" pitchFamily="2" charset="0"/>
            </a:endParaRPr>
          </a:p>
        </p:txBody>
      </p:sp>
    </p:spTree>
    <p:extLst>
      <p:ext uri="{BB962C8B-B14F-4D97-AF65-F5344CB8AC3E}">
        <p14:creationId xmlns:p14="http://schemas.microsoft.com/office/powerpoint/2010/main" val="69031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F4D0-7A45-1E98-F924-B3D00CD605F7}"/>
              </a:ext>
            </a:extLst>
          </p:cNvPr>
          <p:cNvSpPr>
            <a:spLocks noGrp="1"/>
          </p:cNvSpPr>
          <p:nvPr>
            <p:ph type="title"/>
          </p:nvPr>
        </p:nvSpPr>
        <p:spPr>
          <a:xfrm>
            <a:off x="474817" y="132278"/>
            <a:ext cx="7772400" cy="511277"/>
          </a:xfrm>
        </p:spPr>
        <p:txBody>
          <a:bodyPr/>
          <a:lstStyle/>
          <a:p>
            <a:pPr algn="ctr"/>
            <a:r>
              <a:rPr lang="bn-BD" sz="2400">
                <a:latin typeface="Kalpurush" panose="02000600000000000000" pitchFamily="2" charset="0"/>
                <a:cs typeface="Kalpurush" panose="02000600000000000000" pitchFamily="2" charset="0"/>
              </a:rPr>
              <a:t>কন্ট্রাক্টস্‌ ফর এক্সেলেন্স (C4E)-এর পটভূমি</a:t>
            </a:r>
          </a:p>
        </p:txBody>
      </p:sp>
      <p:sp>
        <p:nvSpPr>
          <p:cNvPr id="3" name="Slide Number Placeholder 2">
            <a:extLst>
              <a:ext uri="{FF2B5EF4-FFF2-40B4-BE49-F238E27FC236}">
                <a16:creationId xmlns:a16="http://schemas.microsoft.com/office/drawing/2014/main" id="{D2353941-0634-6D65-3A60-DCA9E94E7C97}"/>
              </a:ext>
            </a:extLst>
          </p:cNvPr>
          <p:cNvSpPr>
            <a:spLocks noGrp="1"/>
          </p:cNvSpPr>
          <p:nvPr>
            <p:ph type="sldNum" sz="quarter" idx="10"/>
          </p:nvPr>
        </p:nvSpPr>
        <p:spPr/>
        <p:txBody>
          <a:bodyPr/>
          <a:lstStyle/>
          <a:p>
            <a:pPr>
              <a:defRPr/>
            </a:pPr>
            <a:fld id="{943F0175-9F2E-4C61-A75B-078EA6E6C9B6}" type="slidenum">
              <a:rPr lang="en-US" smtClean="0">
                <a:latin typeface="Kalpurush" panose="02000600000000000000" pitchFamily="2" charset="0"/>
                <a:cs typeface="Kalpurush" panose="02000600000000000000" pitchFamily="2" charset="0"/>
              </a:rPr>
              <a:pPr>
                <a:defRPr/>
              </a:pPr>
              <a:t>3</a:t>
            </a:fld>
            <a:endParaRPr lang="en-US">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B0F071D0-C446-2FC6-5572-E71041F6AF49}"/>
              </a:ext>
            </a:extLst>
          </p:cNvPr>
          <p:cNvSpPr txBox="1"/>
          <p:nvPr/>
        </p:nvSpPr>
        <p:spPr>
          <a:xfrm>
            <a:off x="146995" y="610381"/>
            <a:ext cx="8836061" cy="5193729"/>
          </a:xfrm>
          <a:prstGeom prst="rect">
            <a:avLst/>
          </a:prstGeom>
          <a:noFill/>
        </p:spPr>
        <p:txBody>
          <a:bodyPr wrap="square" lIns="91440" tIns="45720" rIns="91440" bIns="45720" anchor="t">
            <a:spAutoFit/>
          </a:bodyPr>
          <a:lstStyle/>
          <a:p>
            <a:pPr algn="just" fontAlgn="base"/>
            <a:r>
              <a:rPr lang="bn-BD" sz="1600" dirty="0">
                <a:solidFill>
                  <a:srgbClr val="002060"/>
                </a:solidFill>
                <a:latin typeface="Kalpurush" panose="02000600000000000000" pitchFamily="2" charset="0"/>
                <a:cs typeface="Kalpurush" panose="02000600000000000000" pitchFamily="2" charset="0"/>
              </a:rPr>
              <a:t>তহবিল শুধুমাত্র উল্লেখিত </a:t>
            </a:r>
            <a:r>
              <a:rPr lang="bn-BD" sz="1600" dirty="0" err="1">
                <a:solidFill>
                  <a:srgbClr val="002060"/>
                </a:solidFill>
                <a:latin typeface="Kalpurush" panose="02000600000000000000" pitchFamily="2" charset="0"/>
                <a:cs typeface="Kalpurush" panose="02000600000000000000" pitchFamily="2" charset="0"/>
              </a:rPr>
              <a:t>উদ্যোগসমূহে</a:t>
            </a:r>
            <a:r>
              <a:rPr lang="bn-BD" sz="1600" dirty="0">
                <a:solidFill>
                  <a:srgbClr val="002060"/>
                </a:solidFill>
                <a:latin typeface="Kalpurush" panose="02000600000000000000" pitchFamily="2" charset="0"/>
                <a:cs typeface="Kalpurush" panose="02000600000000000000" pitchFamily="2" charset="0"/>
              </a:rPr>
              <a:t> অবশ্যই ব্যয় করতে হবে। দৃষ্টান্ত হিসেবে, উদ্যোগ অনুযায়ী বিভিন্ন প্রোগ্রামের উদাহরণ, SED অনুমোদন </a:t>
            </a:r>
            <a:r>
              <a:rPr lang="bn-BD" sz="1600" dirty="0" err="1">
                <a:solidFill>
                  <a:srgbClr val="002060"/>
                </a:solidFill>
                <a:latin typeface="Kalpurush" panose="02000600000000000000" pitchFamily="2" charset="0"/>
                <a:cs typeface="Kalpurush" panose="02000600000000000000" pitchFamily="2" charset="0"/>
              </a:rPr>
              <a:t>সাপেক্ষে</a:t>
            </a:r>
            <a:r>
              <a:rPr lang="bn-BD" sz="1600" dirty="0">
                <a:solidFill>
                  <a:srgbClr val="002060"/>
                </a:solidFill>
                <a:latin typeface="Kalpurush" panose="02000600000000000000" pitchFamily="2" charset="0"/>
                <a:cs typeface="Kalpurush" panose="02000600000000000000" pitchFamily="2" charset="0"/>
              </a:rPr>
              <a:t>, নিচে অন্তর্ভুক্ত করা হয়েছে।</a:t>
            </a:r>
          </a:p>
          <a:p>
            <a:pPr algn="just" fontAlgn="base"/>
            <a:endParaRPr lang="en-US" sz="1600" dirty="0">
              <a:solidFill>
                <a:srgbClr val="002060"/>
              </a:solidFill>
              <a:latin typeface="Kalpurush" panose="02000600000000000000" pitchFamily="2" charset="0"/>
              <a:cs typeface="Kalpurush" panose="02000600000000000000" pitchFamily="2" charset="0"/>
            </a:endParaRPr>
          </a:p>
          <a:p>
            <a:pPr marL="742950" lvl="1" indent="-285750" fontAlgn="base">
              <a:buFont typeface="Wingdings" panose="05000000000000000000" pitchFamily="2" charset="2"/>
              <a:buChar char="§"/>
            </a:pPr>
            <a:r>
              <a:rPr lang="bn-BD" sz="1350" dirty="0">
                <a:solidFill>
                  <a:srgbClr val="002060"/>
                </a:solidFill>
                <a:latin typeface="Kalpurush" panose="02000600000000000000" pitchFamily="2" charset="0"/>
                <a:cs typeface="Kalpurush" panose="02000600000000000000" pitchFamily="2" charset="0"/>
              </a:rPr>
              <a:t>অতিরিক্ত শিক্ষা-নির্দেশনামূলক সময়: "</a:t>
            </a:r>
            <a:r>
              <a:rPr lang="bn-BD" sz="1350" dirty="0" err="1">
                <a:solidFill>
                  <a:srgbClr val="002060"/>
                </a:solidFill>
                <a:latin typeface="Kalpurush" panose="02000600000000000000" pitchFamily="2" charset="0"/>
                <a:cs typeface="Kalpurush" panose="02000600000000000000" pitchFamily="2" charset="0"/>
              </a:rPr>
              <a:t>টাস্কে</a:t>
            </a:r>
            <a:r>
              <a:rPr lang="bn-BD" sz="1350" dirty="0">
                <a:solidFill>
                  <a:srgbClr val="002060"/>
                </a:solidFill>
                <a:latin typeface="Kalpurush" panose="02000600000000000000" pitchFamily="2" charset="0"/>
                <a:cs typeface="Kalpurush" panose="02000600000000000000" pitchFamily="2" charset="0"/>
              </a:rPr>
              <a:t> নিয়োজিত সময়"। </a:t>
            </a:r>
            <a:r>
              <a:rPr lang="bn-BD" sz="1350" b="1" dirty="0">
                <a:solidFill>
                  <a:srgbClr val="002060"/>
                </a:solidFill>
                <a:latin typeface="Kalpurush" panose="02000600000000000000" pitchFamily="2" charset="0"/>
                <a:cs typeface="Kalpurush" panose="02000600000000000000" pitchFamily="2" charset="0"/>
              </a:rPr>
              <a:t>উদাহরণ</a:t>
            </a:r>
            <a:r>
              <a:rPr lang="bn-BD" sz="1350" dirty="0">
                <a:solidFill>
                  <a:srgbClr val="002060"/>
                </a:solidFill>
                <a:latin typeface="Kalpurush" panose="02000600000000000000" pitchFamily="2" charset="0"/>
                <a:cs typeface="Kalpurush" panose="02000600000000000000" pitchFamily="2" charset="0"/>
              </a:rPr>
              <a:t>: </a:t>
            </a:r>
            <a:r>
              <a:rPr lang="bn-BD" sz="1350" dirty="0" err="1">
                <a:solidFill>
                  <a:srgbClr val="002060"/>
                </a:solidFill>
                <a:latin typeface="Kalpurush" panose="02000600000000000000" pitchFamily="2" charset="0"/>
                <a:cs typeface="Kalpurush" panose="02000600000000000000" pitchFamily="2" charset="0"/>
              </a:rPr>
              <a:t>এক্সটেন্ডেড</a:t>
            </a:r>
            <a:r>
              <a:rPr lang="bn-BD" sz="1350" dirty="0">
                <a:solidFill>
                  <a:srgbClr val="002060"/>
                </a:solidFill>
                <a:latin typeface="Kalpurush" panose="02000600000000000000" pitchFamily="2" charset="0"/>
                <a:cs typeface="Kalpurush" panose="02000600000000000000" pitchFamily="2" charset="0"/>
              </a:rPr>
              <a:t> স্কুল ইয়ার (</a:t>
            </a:r>
            <a:r>
              <a:rPr lang="bn-BD" sz="1350" dirty="0" err="1">
                <a:solidFill>
                  <a:srgbClr val="002060"/>
                </a:solidFill>
                <a:latin typeface="Kalpurush" panose="02000600000000000000" pitchFamily="2" charset="0"/>
                <a:cs typeface="Kalpurush" panose="02000600000000000000" pitchFamily="2" charset="0"/>
              </a:rPr>
              <a:t>দীর্ঘায়িত</a:t>
            </a:r>
            <a:r>
              <a:rPr lang="bn-BD" sz="1350" dirty="0">
                <a:solidFill>
                  <a:srgbClr val="002060"/>
                </a:solidFill>
                <a:latin typeface="Kalpurush" panose="02000600000000000000" pitchFamily="2" charset="0"/>
                <a:cs typeface="Kalpurush" panose="02000600000000000000" pitchFamily="2" charset="0"/>
              </a:rPr>
              <a:t> শিক্ষা বছর), </a:t>
            </a:r>
            <a:r>
              <a:rPr lang="bn-BD" sz="1350" dirty="0" err="1">
                <a:solidFill>
                  <a:srgbClr val="002060"/>
                </a:solidFill>
                <a:latin typeface="Kalpurush" panose="02000600000000000000" pitchFamily="2" charset="0"/>
                <a:cs typeface="Kalpurush" panose="02000600000000000000" pitchFamily="2" charset="0"/>
              </a:rPr>
              <a:t>আফটার</a:t>
            </a:r>
            <a:r>
              <a:rPr lang="bn-BD" sz="1350" dirty="0">
                <a:solidFill>
                  <a:srgbClr val="002060"/>
                </a:solidFill>
                <a:latin typeface="Kalpurush" panose="02000600000000000000" pitchFamily="2" charset="0"/>
                <a:cs typeface="Kalpurush" panose="02000600000000000000" pitchFamily="2" charset="0"/>
              </a:rPr>
              <a:t> স্কুলে শিক্ষায়তনিক সহায়তা।</a:t>
            </a:r>
          </a:p>
          <a:p>
            <a:pPr lvl="1" fontAlgn="base"/>
            <a:endParaRPr lang="en-US" sz="1350" dirty="0">
              <a:solidFill>
                <a:srgbClr val="002060"/>
              </a:solidFill>
              <a:latin typeface="Kalpurush" panose="02000600000000000000" pitchFamily="2" charset="0"/>
              <a:cs typeface="Kalpurush" panose="02000600000000000000" pitchFamily="2" charset="0"/>
            </a:endParaRPr>
          </a:p>
          <a:p>
            <a:pPr marL="742950" lvl="1" indent="-285750" fontAlgn="base">
              <a:buFont typeface="Wingdings" panose="05000000000000000000" pitchFamily="2" charset="2"/>
              <a:buChar char="§"/>
            </a:pPr>
            <a:r>
              <a:rPr lang="bn-BD" sz="1350" dirty="0">
                <a:solidFill>
                  <a:srgbClr val="002060"/>
                </a:solidFill>
                <a:latin typeface="Kalpurush" panose="02000600000000000000" pitchFamily="2" charset="0"/>
                <a:cs typeface="Kalpurush" panose="02000600000000000000" pitchFamily="2" charset="0"/>
              </a:rPr>
              <a:t>বহুভাষী শিক্ষার্থীদের (</a:t>
            </a:r>
            <a:r>
              <a:rPr lang="bn-BD" sz="1350" dirty="0" err="1">
                <a:solidFill>
                  <a:srgbClr val="002060"/>
                </a:solidFill>
                <a:latin typeface="Kalpurush" panose="02000600000000000000" pitchFamily="2" charset="0"/>
                <a:cs typeface="Kalpurush" panose="02000600000000000000" pitchFamily="2" charset="0"/>
              </a:rPr>
              <a:t>মাল্টিলিঙ্গুয়াল</a:t>
            </a:r>
            <a:r>
              <a:rPr lang="bn-BD" sz="1350" dirty="0">
                <a:solidFill>
                  <a:srgbClr val="002060"/>
                </a:solidFill>
                <a:latin typeface="Kalpurush" panose="02000600000000000000" pitchFamily="2" charset="0"/>
                <a:cs typeface="Kalpurush" panose="02000600000000000000" pitchFamily="2" charset="0"/>
              </a:rPr>
              <a:t> </a:t>
            </a:r>
            <a:r>
              <a:rPr lang="bn-BD" sz="1350" dirty="0" err="1">
                <a:solidFill>
                  <a:srgbClr val="002060"/>
                </a:solidFill>
                <a:latin typeface="Kalpurush" panose="02000600000000000000" pitchFamily="2" charset="0"/>
                <a:cs typeface="Kalpurush" panose="02000600000000000000" pitchFamily="2" charset="0"/>
              </a:rPr>
              <a:t>লার্নার</a:t>
            </a:r>
            <a:r>
              <a:rPr lang="bn-BD" sz="1350" dirty="0">
                <a:solidFill>
                  <a:srgbClr val="002060"/>
                </a:solidFill>
                <a:latin typeface="Kalpurush" panose="02000600000000000000" pitchFamily="2" charset="0"/>
                <a:cs typeface="Kalpurush" panose="02000600000000000000" pitchFamily="2" charset="0"/>
              </a:rPr>
              <a:t>) জন্য আদর্শ </a:t>
            </a:r>
            <a:r>
              <a:rPr lang="bn-BD" sz="1350" dirty="0" err="1">
                <a:solidFill>
                  <a:srgbClr val="002060"/>
                </a:solidFill>
                <a:latin typeface="Kalpurush" panose="02000600000000000000" pitchFamily="2" charset="0"/>
                <a:cs typeface="Kalpurush" panose="02000600000000000000" pitchFamily="2" charset="0"/>
              </a:rPr>
              <a:t>প্রোগ্রামসমূহ</a:t>
            </a:r>
            <a:r>
              <a:rPr lang="bn-BD" sz="1350" dirty="0">
                <a:solidFill>
                  <a:srgbClr val="002060"/>
                </a:solidFill>
                <a:latin typeface="Kalpurush" panose="02000600000000000000" pitchFamily="2" charset="0"/>
                <a:cs typeface="Kalpurush" panose="02000600000000000000" pitchFamily="2" charset="0"/>
              </a:rPr>
              <a:t>। </a:t>
            </a:r>
            <a:r>
              <a:rPr lang="bn-BD" sz="1350" b="1" dirty="0">
                <a:solidFill>
                  <a:srgbClr val="002060"/>
                </a:solidFill>
                <a:latin typeface="Kalpurush" panose="02000600000000000000" pitchFamily="2" charset="0"/>
                <a:cs typeface="Kalpurush" panose="02000600000000000000" pitchFamily="2" charset="0"/>
              </a:rPr>
              <a:t>উদাহরণ</a:t>
            </a:r>
            <a:r>
              <a:rPr lang="bn-BD" sz="1350" dirty="0">
                <a:solidFill>
                  <a:srgbClr val="002060"/>
                </a:solidFill>
                <a:latin typeface="Kalpurush" panose="02000600000000000000" pitchFamily="2" charset="0"/>
                <a:cs typeface="Kalpurush" panose="02000600000000000000" pitchFamily="2" charset="0"/>
              </a:rPr>
              <a:t>: </a:t>
            </a:r>
            <a:r>
              <a:rPr lang="bn-BD" sz="1350" dirty="0" err="1">
                <a:solidFill>
                  <a:srgbClr val="002060"/>
                </a:solidFill>
                <a:latin typeface="Kalpurush" panose="02000600000000000000" pitchFamily="2" charset="0"/>
                <a:cs typeface="Kalpurush" panose="02000600000000000000" pitchFamily="2" charset="0"/>
              </a:rPr>
              <a:t>লাইব্রেরিতে</a:t>
            </a:r>
            <a:r>
              <a:rPr lang="bn-BD" sz="1350" dirty="0">
                <a:solidFill>
                  <a:srgbClr val="002060"/>
                </a:solidFill>
                <a:latin typeface="Kalpurush" panose="02000600000000000000" pitchFamily="2" charset="0"/>
                <a:cs typeface="Kalpurush" panose="02000600000000000000" pitchFamily="2" charset="0"/>
              </a:rPr>
              <a:t> </a:t>
            </a:r>
            <a:r>
              <a:rPr lang="bn-BD" sz="1350" dirty="0" err="1">
                <a:solidFill>
                  <a:srgbClr val="002060"/>
                </a:solidFill>
                <a:latin typeface="Kalpurush" panose="02000600000000000000" pitchFamily="2" charset="0"/>
                <a:cs typeface="Kalpurush" panose="02000600000000000000" pitchFamily="2" charset="0"/>
              </a:rPr>
              <a:t>দ্বিভাষীক</a:t>
            </a:r>
            <a:r>
              <a:rPr lang="bn-BD" sz="1350" dirty="0">
                <a:solidFill>
                  <a:srgbClr val="002060"/>
                </a:solidFill>
                <a:latin typeface="Kalpurush" panose="02000600000000000000" pitchFamily="2" charset="0"/>
                <a:cs typeface="Kalpurush" panose="02000600000000000000" pitchFamily="2" charset="0"/>
              </a:rPr>
              <a:t> তথ্য-</a:t>
            </a:r>
            <a:r>
              <a:rPr lang="bn-BD" sz="1350" dirty="0" err="1">
                <a:solidFill>
                  <a:srgbClr val="002060"/>
                </a:solidFill>
                <a:latin typeface="Kalpurush" panose="02000600000000000000" pitchFamily="2" charset="0"/>
                <a:cs typeface="Kalpurush" panose="02000600000000000000" pitchFamily="2" charset="0"/>
              </a:rPr>
              <a:t>সংস্থানমূলক</a:t>
            </a:r>
            <a:r>
              <a:rPr lang="bn-BD" sz="1350" dirty="0">
                <a:solidFill>
                  <a:srgbClr val="002060"/>
                </a:solidFill>
                <a:latin typeface="Kalpurush" panose="02000600000000000000" pitchFamily="2" charset="0"/>
                <a:cs typeface="Kalpurush" panose="02000600000000000000" pitchFamily="2" charset="0"/>
              </a:rPr>
              <a:t> উপকরণ বৃদ্ধি করা।</a:t>
            </a:r>
          </a:p>
          <a:p>
            <a:pPr lvl="1" fontAlgn="base"/>
            <a:endParaRPr lang="en-US" sz="1350" dirty="0">
              <a:solidFill>
                <a:srgbClr val="002060"/>
              </a:solidFill>
              <a:latin typeface="Kalpurush" panose="02000600000000000000" pitchFamily="2" charset="0"/>
              <a:cs typeface="Kalpurush" panose="02000600000000000000" pitchFamily="2" charset="0"/>
            </a:endParaRPr>
          </a:p>
          <a:p>
            <a:pPr marL="742950" lvl="1" indent="-285750" fontAlgn="base">
              <a:buFont typeface="Wingdings" panose="05000000000000000000" pitchFamily="2" charset="2"/>
              <a:buChar char="§"/>
            </a:pPr>
            <a:r>
              <a:rPr lang="bn-BD" sz="1350" dirty="0">
                <a:solidFill>
                  <a:srgbClr val="002060"/>
                </a:solidFill>
                <a:latin typeface="Kalpurush" panose="02000600000000000000" pitchFamily="2" charset="0"/>
                <a:cs typeface="Kalpurush" panose="02000600000000000000" pitchFamily="2" charset="0"/>
              </a:rPr>
              <a:t>পূর্ণ দিবসের </a:t>
            </a:r>
            <a:r>
              <a:rPr lang="bn-BD" sz="1350" dirty="0" err="1">
                <a:solidFill>
                  <a:srgbClr val="002060"/>
                </a:solidFill>
                <a:latin typeface="Kalpurush" panose="02000600000000000000" pitchFamily="2" charset="0"/>
                <a:cs typeface="Kalpurush" panose="02000600000000000000" pitchFamily="2" charset="0"/>
              </a:rPr>
              <a:t>প্রি</a:t>
            </a:r>
            <a:r>
              <a:rPr lang="bn-BD" sz="1350" dirty="0">
                <a:solidFill>
                  <a:srgbClr val="002060"/>
                </a:solidFill>
                <a:latin typeface="Kalpurush" panose="02000600000000000000" pitchFamily="2" charset="0"/>
                <a:cs typeface="Kalpurush" panose="02000600000000000000" pitchFamily="2" charset="0"/>
              </a:rPr>
              <a:t>-কিন্ডারগার্টেন এবং কিন্ডারগার্টেন। </a:t>
            </a:r>
            <a:r>
              <a:rPr lang="bn-BD" sz="1350" b="1" dirty="0">
                <a:solidFill>
                  <a:srgbClr val="002060"/>
                </a:solidFill>
                <a:latin typeface="Kalpurush" panose="02000600000000000000" pitchFamily="2" charset="0"/>
                <a:cs typeface="Kalpurush" panose="02000600000000000000" pitchFamily="2" charset="0"/>
              </a:rPr>
              <a:t>উদাহরণ</a:t>
            </a:r>
            <a:r>
              <a:rPr lang="bn-BD" sz="1350" dirty="0">
                <a:solidFill>
                  <a:srgbClr val="002060"/>
                </a:solidFill>
                <a:latin typeface="Kalpurush" panose="02000600000000000000" pitchFamily="2" charset="0"/>
                <a:cs typeface="Kalpurush" panose="02000600000000000000" pitchFamily="2" charset="0"/>
              </a:rPr>
              <a:t>: পূর্ণ দিবসের </a:t>
            </a:r>
            <a:r>
              <a:rPr lang="bn-BD" sz="1350" dirty="0" err="1">
                <a:solidFill>
                  <a:srgbClr val="002060"/>
                </a:solidFill>
                <a:latin typeface="Kalpurush" panose="02000600000000000000" pitchFamily="2" charset="0"/>
                <a:cs typeface="Kalpurush" panose="02000600000000000000" pitchFamily="2" charset="0"/>
              </a:rPr>
              <a:t>প্রি</a:t>
            </a:r>
            <a:r>
              <a:rPr lang="bn-BD" sz="1350" dirty="0">
                <a:solidFill>
                  <a:srgbClr val="002060"/>
                </a:solidFill>
                <a:latin typeface="Kalpurush" panose="02000600000000000000" pitchFamily="2" charset="0"/>
                <a:cs typeface="Kalpurush" panose="02000600000000000000" pitchFamily="2" charset="0"/>
              </a:rPr>
              <a:t>-কিন্ডারগার্টেন 4K বাস্তবায়নের সাথে সম্পর্কিত ক্লাস সংযোজন (অতিরিক্ত স্টাফ) এবং/অথবা ব্যয়।</a:t>
            </a:r>
          </a:p>
          <a:p>
            <a:pPr lvl="1" fontAlgn="base"/>
            <a:endParaRPr lang="en-US" sz="1350" dirty="0">
              <a:solidFill>
                <a:srgbClr val="002060"/>
              </a:solidFill>
              <a:latin typeface="Kalpurush" panose="02000600000000000000" pitchFamily="2" charset="0"/>
              <a:cs typeface="Kalpurush" panose="02000600000000000000" pitchFamily="2" charset="0"/>
            </a:endParaRPr>
          </a:p>
          <a:p>
            <a:pPr marL="742950" lvl="1" indent="-285750" fontAlgn="base">
              <a:buFont typeface="Wingdings" panose="05000000000000000000" pitchFamily="2" charset="2"/>
              <a:buChar char="§"/>
            </a:pPr>
            <a:r>
              <a:rPr lang="bn-BD" sz="1350" dirty="0">
                <a:solidFill>
                  <a:srgbClr val="002060"/>
                </a:solidFill>
                <a:latin typeface="Kalpurush" panose="02000600000000000000" pitchFamily="2" charset="0"/>
                <a:cs typeface="Kalpurush" panose="02000600000000000000" pitchFamily="2" charset="0"/>
              </a:rPr>
              <a:t>ক্লাসে শিক্ষার্থীর সংখ্যা কমানো। </a:t>
            </a:r>
            <a:r>
              <a:rPr lang="bn-BD" sz="1350" b="1" dirty="0">
                <a:solidFill>
                  <a:srgbClr val="002060"/>
                </a:solidFill>
                <a:latin typeface="Kalpurush" panose="02000600000000000000" pitchFamily="2" charset="0"/>
                <a:cs typeface="Kalpurush" panose="02000600000000000000" pitchFamily="2" charset="0"/>
              </a:rPr>
              <a:t>উদাহরণ</a:t>
            </a:r>
            <a:r>
              <a:rPr lang="bn-BD" sz="1350" dirty="0">
                <a:solidFill>
                  <a:srgbClr val="002060"/>
                </a:solidFill>
                <a:latin typeface="Kalpurush" panose="02000600000000000000" pitchFamily="2" charset="0"/>
                <a:cs typeface="Kalpurush" panose="02000600000000000000" pitchFamily="2" charset="0"/>
              </a:rPr>
              <a:t>: শিক্ষার্থী/শিক্ষক আনুপাতিক হার হ্রাস করতে শিক্ষক </a:t>
            </a:r>
            <a:r>
              <a:rPr lang="bn-BD" sz="1350" dirty="0" err="1">
                <a:solidFill>
                  <a:srgbClr val="002060"/>
                </a:solidFill>
                <a:latin typeface="Kalpurush" panose="02000600000000000000" pitchFamily="2" charset="0"/>
                <a:cs typeface="Kalpurush" panose="02000600000000000000" pitchFamily="2" charset="0"/>
              </a:rPr>
              <a:t>নিয়োগদান</a:t>
            </a:r>
            <a:r>
              <a:rPr lang="bn-BD" sz="1350" dirty="0">
                <a:solidFill>
                  <a:srgbClr val="002060"/>
                </a:solidFill>
                <a:latin typeface="Kalpurush" panose="02000600000000000000" pitchFamily="2" charset="0"/>
                <a:cs typeface="Kalpurush" panose="02000600000000000000" pitchFamily="2" charset="0"/>
              </a:rPr>
              <a:t>/শিক্ষকের বেতন প্রদান</a:t>
            </a:r>
          </a:p>
          <a:p>
            <a:pPr lvl="1" fontAlgn="base"/>
            <a:endParaRPr lang="en-US" sz="1350" dirty="0">
              <a:solidFill>
                <a:srgbClr val="002060"/>
              </a:solidFill>
              <a:latin typeface="Kalpurush" panose="02000600000000000000" pitchFamily="2" charset="0"/>
              <a:cs typeface="Kalpurush" panose="02000600000000000000" pitchFamily="2" charset="0"/>
            </a:endParaRPr>
          </a:p>
          <a:p>
            <a:pPr marL="742950" lvl="1" indent="-285750" fontAlgn="base">
              <a:buFont typeface="Wingdings" panose="05000000000000000000" pitchFamily="2" charset="2"/>
              <a:buChar char="§"/>
            </a:pPr>
            <a:r>
              <a:rPr lang="bn-BD" sz="1350" dirty="0">
                <a:solidFill>
                  <a:srgbClr val="002060"/>
                </a:solidFill>
                <a:latin typeface="Kalpurush" panose="02000600000000000000" pitchFamily="2" charset="0"/>
                <a:cs typeface="Kalpurush" panose="02000600000000000000" pitchFamily="2" charset="0"/>
              </a:rPr>
              <a:t>শিক্ষক এবং </a:t>
            </a:r>
            <a:r>
              <a:rPr lang="bn-BD" sz="1350" dirty="0" err="1">
                <a:solidFill>
                  <a:srgbClr val="002060"/>
                </a:solidFill>
                <a:latin typeface="Kalpurush" panose="02000600000000000000" pitchFamily="2" charset="0"/>
                <a:cs typeface="Kalpurush" panose="02000600000000000000" pitchFamily="2" charset="0"/>
              </a:rPr>
              <a:t>প্রিন্সিপালের</a:t>
            </a:r>
            <a:r>
              <a:rPr lang="bn-BD" sz="1350" dirty="0">
                <a:solidFill>
                  <a:srgbClr val="002060"/>
                </a:solidFill>
                <a:latin typeface="Kalpurush" panose="02000600000000000000" pitchFamily="2" charset="0"/>
                <a:cs typeface="Kalpurush" panose="02000600000000000000" pitchFamily="2" charset="0"/>
              </a:rPr>
              <a:t> মান সংক্রান্ত উদ্যোগসমূহ। </a:t>
            </a:r>
            <a:r>
              <a:rPr lang="bn-BD" sz="1350" b="1" dirty="0">
                <a:solidFill>
                  <a:srgbClr val="002060"/>
                </a:solidFill>
                <a:latin typeface="Kalpurush" panose="02000600000000000000" pitchFamily="2" charset="0"/>
                <a:cs typeface="Kalpurush" panose="02000600000000000000" pitchFamily="2" charset="0"/>
              </a:rPr>
              <a:t>উদাহরণ</a:t>
            </a:r>
            <a:r>
              <a:rPr lang="bn-BD" sz="1350" dirty="0">
                <a:solidFill>
                  <a:srgbClr val="002060"/>
                </a:solidFill>
                <a:latin typeface="Kalpurush" panose="02000600000000000000" pitchFamily="2" charset="0"/>
                <a:cs typeface="Kalpurush" panose="02000600000000000000" pitchFamily="2" charset="0"/>
              </a:rPr>
              <a:t>: উচ্চ </a:t>
            </a:r>
            <a:r>
              <a:rPr lang="bn-BD" sz="1350" dirty="0" err="1">
                <a:solidFill>
                  <a:srgbClr val="002060"/>
                </a:solidFill>
                <a:latin typeface="Kalpurush" panose="02000600000000000000" pitchFamily="2" charset="0"/>
                <a:cs typeface="Kalpurush" panose="02000600000000000000" pitchFamily="2" charset="0"/>
              </a:rPr>
              <a:t>চাহিদাযুক্ত</a:t>
            </a:r>
            <a:r>
              <a:rPr lang="bn-BD" sz="1350" dirty="0">
                <a:solidFill>
                  <a:srgbClr val="002060"/>
                </a:solidFill>
                <a:latin typeface="Kalpurush" panose="02000600000000000000" pitchFamily="2" charset="0"/>
                <a:cs typeface="Kalpurush" panose="02000600000000000000" pitchFamily="2" charset="0"/>
              </a:rPr>
              <a:t> এলাকাগুলোতে শিক্ষাদানে উচ্চ </a:t>
            </a:r>
            <a:r>
              <a:rPr lang="bn-BD" sz="1350" dirty="0" err="1">
                <a:solidFill>
                  <a:srgbClr val="002060"/>
                </a:solidFill>
                <a:latin typeface="Kalpurush" panose="02000600000000000000" pitchFamily="2" charset="0"/>
                <a:cs typeface="Kalpurush" panose="02000600000000000000" pitchFamily="2" charset="0"/>
              </a:rPr>
              <a:t>মানসম্পন্ন</a:t>
            </a:r>
            <a:r>
              <a:rPr lang="bn-BD" sz="1350" dirty="0">
                <a:solidFill>
                  <a:srgbClr val="002060"/>
                </a:solidFill>
                <a:latin typeface="Kalpurush" panose="02000600000000000000" pitchFamily="2" charset="0"/>
                <a:cs typeface="Kalpurush" panose="02000600000000000000" pitchFamily="2" charset="0"/>
              </a:rPr>
              <a:t> শিক্ষকদের জন্য একটি নগদ-ভিন্ন </a:t>
            </a:r>
            <a:r>
              <a:rPr lang="bn-BD" sz="1350" dirty="0" err="1">
                <a:solidFill>
                  <a:srgbClr val="002060"/>
                </a:solidFill>
                <a:latin typeface="Kalpurush" panose="02000600000000000000" pitchFamily="2" charset="0"/>
                <a:cs typeface="Kalpurush" panose="02000600000000000000" pitchFamily="2" charset="0"/>
              </a:rPr>
              <a:t>প্রণোদনা</a:t>
            </a:r>
            <a:r>
              <a:rPr lang="bn-BD" sz="1350" dirty="0">
                <a:solidFill>
                  <a:srgbClr val="002060"/>
                </a:solidFill>
                <a:latin typeface="Kalpurush" panose="02000600000000000000" pitchFamily="2" charset="0"/>
                <a:cs typeface="Kalpurush" panose="02000600000000000000" pitchFamily="2" charset="0"/>
              </a:rPr>
              <a:t> উদ্যোগ গঠন</a:t>
            </a:r>
          </a:p>
          <a:p>
            <a:pPr lvl="1" fontAlgn="base"/>
            <a:endParaRPr lang="en-US" sz="1350" dirty="0">
              <a:solidFill>
                <a:srgbClr val="002060"/>
              </a:solidFill>
              <a:latin typeface="Kalpurush" panose="02000600000000000000" pitchFamily="2" charset="0"/>
              <a:cs typeface="Kalpurush" panose="02000600000000000000" pitchFamily="2" charset="0"/>
            </a:endParaRPr>
          </a:p>
          <a:p>
            <a:pPr marL="742950" lvl="1" indent="-285750" fontAlgn="base">
              <a:buFont typeface="Wingdings" panose="05000000000000000000" pitchFamily="2" charset="2"/>
              <a:buChar char="§"/>
            </a:pPr>
            <a:r>
              <a:rPr lang="bn-BD" sz="1350" dirty="0" err="1">
                <a:solidFill>
                  <a:srgbClr val="002060"/>
                </a:solidFill>
                <a:latin typeface="Kalpurush" panose="02000600000000000000" pitchFamily="2" charset="0"/>
                <a:cs typeface="Kalpurush" panose="02000600000000000000" pitchFamily="2" charset="0"/>
              </a:rPr>
              <a:t>মিডল</a:t>
            </a:r>
            <a:r>
              <a:rPr lang="bn-BD" sz="1350" dirty="0">
                <a:solidFill>
                  <a:srgbClr val="002060"/>
                </a:solidFill>
                <a:latin typeface="Kalpurush" panose="02000600000000000000" pitchFamily="2" charset="0"/>
                <a:cs typeface="Kalpurush" panose="02000600000000000000" pitchFamily="2" charset="0"/>
              </a:rPr>
              <a:t>/হাই স্কুল </a:t>
            </a:r>
            <a:r>
              <a:rPr lang="bn-BD" sz="1350" dirty="0" err="1">
                <a:solidFill>
                  <a:srgbClr val="002060"/>
                </a:solidFill>
                <a:latin typeface="Kalpurush" panose="02000600000000000000" pitchFamily="2" charset="0"/>
                <a:cs typeface="Kalpurush" panose="02000600000000000000" pitchFamily="2" charset="0"/>
              </a:rPr>
              <a:t>পুনর্গঠন</a:t>
            </a:r>
            <a:r>
              <a:rPr lang="bn-BD" sz="1350" dirty="0">
                <a:solidFill>
                  <a:srgbClr val="002060"/>
                </a:solidFill>
                <a:latin typeface="Kalpurush" panose="02000600000000000000" pitchFamily="2" charset="0"/>
                <a:cs typeface="Kalpurush" panose="02000600000000000000" pitchFamily="2" charset="0"/>
              </a:rPr>
              <a:t>। </a:t>
            </a:r>
            <a:r>
              <a:rPr lang="bn-BD" sz="1350" b="1" dirty="0">
                <a:solidFill>
                  <a:srgbClr val="002060"/>
                </a:solidFill>
                <a:latin typeface="Kalpurush" panose="02000600000000000000" pitchFamily="2" charset="0"/>
                <a:cs typeface="Kalpurush" panose="02000600000000000000" pitchFamily="2" charset="0"/>
              </a:rPr>
              <a:t>উদাহরণ</a:t>
            </a:r>
            <a:r>
              <a:rPr lang="bn-BD" sz="1350" dirty="0">
                <a:solidFill>
                  <a:srgbClr val="002060"/>
                </a:solidFill>
                <a:latin typeface="Kalpurush" panose="02000600000000000000" pitchFamily="2" charset="0"/>
                <a:cs typeface="Kalpurush" panose="02000600000000000000" pitchFamily="2" charset="0"/>
              </a:rPr>
              <a:t>: </a:t>
            </a:r>
            <a:r>
              <a:rPr lang="bn-BD" sz="1350" dirty="0" err="1">
                <a:solidFill>
                  <a:srgbClr val="002060"/>
                </a:solidFill>
                <a:latin typeface="Kalpurush" panose="02000600000000000000" pitchFamily="2" charset="0"/>
                <a:cs typeface="Kalpurush" panose="02000600000000000000" pitchFamily="2" charset="0"/>
              </a:rPr>
              <a:t>অ্যাডভান্স</a:t>
            </a:r>
            <a:r>
              <a:rPr lang="bn-BD" sz="1350" dirty="0">
                <a:solidFill>
                  <a:srgbClr val="002060"/>
                </a:solidFill>
                <a:latin typeface="Kalpurush" panose="02000600000000000000" pitchFamily="2" charset="0"/>
                <a:cs typeface="Kalpurush" panose="02000600000000000000" pitchFamily="2" charset="0"/>
              </a:rPr>
              <a:t> প্লেসমেন্ট (উচ্চতর পাঠ্যক্রমে পড়ার সুযোগ) </a:t>
            </a:r>
            <a:r>
              <a:rPr lang="bn-BD" sz="1350" dirty="0" err="1">
                <a:solidFill>
                  <a:srgbClr val="002060"/>
                </a:solidFill>
                <a:latin typeface="Kalpurush" panose="02000600000000000000" pitchFamily="2" charset="0"/>
                <a:cs typeface="Kalpurush" panose="02000600000000000000" pitchFamily="2" charset="0"/>
              </a:rPr>
              <a:t>প্রোগ্রামগুলোতে</a:t>
            </a:r>
            <a:r>
              <a:rPr lang="bn-BD" sz="1350" dirty="0">
                <a:solidFill>
                  <a:srgbClr val="002060"/>
                </a:solidFill>
                <a:latin typeface="Kalpurush" panose="02000600000000000000" pitchFamily="2" charset="0"/>
                <a:cs typeface="Kalpurush" panose="02000600000000000000" pitchFamily="2" charset="0"/>
              </a:rPr>
              <a:t> অংশগ্রহণ বৃদ্ধি।</a:t>
            </a:r>
          </a:p>
          <a:p>
            <a:pPr marL="742950" lvl="1" indent="-285750" fontAlgn="base">
              <a:buFont typeface="Wingdings" panose="05000000000000000000" pitchFamily="2" charset="2"/>
              <a:buChar char="§"/>
            </a:pPr>
            <a:endParaRPr lang="en-US" sz="1350" dirty="0">
              <a:solidFill>
                <a:srgbClr val="002060"/>
              </a:solidFill>
              <a:latin typeface="Kalpurush" panose="02000600000000000000" pitchFamily="2" charset="0"/>
              <a:cs typeface="Kalpurush" panose="02000600000000000000" pitchFamily="2" charset="0"/>
            </a:endParaRPr>
          </a:p>
          <a:p>
            <a:pPr marL="742950" lvl="1" indent="-285750" fontAlgn="base">
              <a:buFont typeface="Wingdings" panose="05000000000000000000" pitchFamily="2" charset="2"/>
              <a:buChar char="§"/>
            </a:pPr>
            <a:r>
              <a:rPr lang="bn-BD" sz="1350" dirty="0" err="1">
                <a:solidFill>
                  <a:srgbClr val="002060"/>
                </a:solidFill>
                <a:latin typeface="Kalpurush" panose="02000600000000000000" pitchFamily="2" charset="0"/>
                <a:cs typeface="Kalpurush" panose="02000600000000000000" pitchFamily="2" charset="0"/>
              </a:rPr>
              <a:t>অতিরিক্তভাবে</a:t>
            </a:r>
            <a:r>
              <a:rPr lang="bn-BD" sz="1350" dirty="0">
                <a:solidFill>
                  <a:srgbClr val="002060"/>
                </a:solidFill>
                <a:latin typeface="Kalpurush" panose="02000600000000000000" pitchFamily="2" charset="0"/>
                <a:cs typeface="Kalpurush" panose="02000600000000000000" pitchFamily="2" charset="0"/>
              </a:rPr>
              <a:t>, SED কমিশনার পরীক্ষামূলক </a:t>
            </a:r>
            <a:r>
              <a:rPr lang="bn-BD" sz="1350" dirty="0" err="1">
                <a:solidFill>
                  <a:srgbClr val="002060"/>
                </a:solidFill>
                <a:latin typeface="Kalpurush" panose="02000600000000000000" pitchFamily="2" charset="0"/>
                <a:cs typeface="Kalpurush" panose="02000600000000000000" pitchFamily="2" charset="0"/>
              </a:rPr>
              <a:t>প্রোগ্রামসমূহ</a:t>
            </a:r>
            <a:r>
              <a:rPr lang="bn-BD" sz="1350" dirty="0">
                <a:solidFill>
                  <a:srgbClr val="002060"/>
                </a:solidFill>
                <a:latin typeface="Kalpurush" panose="02000600000000000000" pitchFamily="2" charset="0"/>
                <a:cs typeface="Kalpurush" panose="02000600000000000000" pitchFamily="2" charset="0"/>
              </a:rPr>
              <a:t> বাস্তবায়নের জন্য </a:t>
            </a:r>
            <a:r>
              <a:rPr lang="bn-BD" sz="1350" dirty="0" err="1">
                <a:solidFill>
                  <a:srgbClr val="002060"/>
                </a:solidFill>
                <a:latin typeface="Kalpurush" panose="02000600000000000000" pitchFamily="2" charset="0"/>
                <a:cs typeface="Kalpurush" panose="02000600000000000000" pitchFamily="2" charset="0"/>
              </a:rPr>
              <a:t>ডিস্ট্রিক্টগুলোকে</a:t>
            </a:r>
            <a:r>
              <a:rPr lang="bn-BD" sz="1350" dirty="0">
                <a:solidFill>
                  <a:srgbClr val="002060"/>
                </a:solidFill>
                <a:latin typeface="Kalpurush" panose="02000600000000000000" pitchFamily="2" charset="0"/>
                <a:cs typeface="Kalpurush" panose="02000600000000000000" pitchFamily="2" charset="0"/>
              </a:rPr>
              <a:t> অনুমোদন দিতে পারেন। এই ধরণের অনুমোদন অবশ্যই বাস্তবায়নের আগে মঞ্জুর করতে হবে।</a:t>
            </a:r>
          </a:p>
          <a:p>
            <a:pPr lvl="1" fontAlgn="base"/>
            <a:endParaRPr lang="en-US" sz="1350" dirty="0">
              <a:solidFill>
                <a:srgbClr val="002060"/>
              </a:solidFill>
              <a:latin typeface="Kalpurush" panose="02000600000000000000" pitchFamily="2" charset="0"/>
              <a:cs typeface="Kalpurush" panose="02000600000000000000" pitchFamily="2" charset="0"/>
            </a:endParaRPr>
          </a:p>
          <a:p>
            <a:pPr marL="742950" lvl="1" indent="-285750" fontAlgn="base">
              <a:buFont typeface="Wingdings" panose="05000000000000000000" pitchFamily="2" charset="2"/>
              <a:buChar char="§"/>
            </a:pPr>
            <a:r>
              <a:rPr lang="bn-BD" sz="1350" dirty="0">
                <a:solidFill>
                  <a:srgbClr val="002060"/>
                </a:solidFill>
                <a:latin typeface="Kalpurush" panose="02000600000000000000" pitchFamily="2" charset="0"/>
                <a:cs typeface="Kalpurush" panose="02000600000000000000" pitchFamily="2" charset="0"/>
              </a:rPr>
              <a:t>যোগ্য ব্যবহার এবং </a:t>
            </a:r>
            <a:r>
              <a:rPr lang="bn-BD" sz="1350" dirty="0" err="1">
                <a:solidFill>
                  <a:srgbClr val="002060"/>
                </a:solidFill>
                <a:latin typeface="Kalpurush" panose="02000600000000000000" pitchFamily="2" charset="0"/>
                <a:cs typeface="Kalpurush" panose="02000600000000000000" pitchFamily="2" charset="0"/>
              </a:rPr>
              <a:t>বাধ্যবাধকতা</a:t>
            </a:r>
            <a:r>
              <a:rPr lang="bn-BD" sz="1350" dirty="0">
                <a:solidFill>
                  <a:srgbClr val="002060"/>
                </a:solidFill>
                <a:latin typeface="Kalpurush" panose="02000600000000000000" pitchFamily="2" charset="0"/>
                <a:cs typeface="Kalpurush" panose="02000600000000000000" pitchFamily="2" charset="0"/>
              </a:rPr>
              <a:t> সম্পর্কে আরও তথ্য NYSED-এর ওয়েবসাইটে </a:t>
            </a:r>
            <a:r>
              <a:rPr lang="bn-BD" sz="1350" dirty="0">
                <a:solidFill>
                  <a:srgbClr val="666666"/>
                </a:solidFill>
                <a:latin typeface="Kalpurush" panose="02000600000000000000" pitchFamily="2" charset="0"/>
                <a:cs typeface="Kalpurush" panose="02000600000000000000" pitchFamily="2" charset="0"/>
              </a:rPr>
              <a:t> </a:t>
            </a:r>
            <a:r>
              <a:rPr lang="bn-BD" sz="1350" u="sng" dirty="0">
                <a:solidFill>
                  <a:srgbClr val="6699CC"/>
                </a:solidFill>
                <a:latin typeface="Calibri" panose="020F0502020204030204" pitchFamily="34" charset="0"/>
                <a:ea typeface="Calibri" panose="020F0502020204030204" pitchFamily="34" charset="0"/>
                <a:cs typeface="Kalpurush" panose="02000600000000000000" pitchFamily="2" charset="0"/>
                <a:hlinkClick r:id="rId2"/>
              </a:rPr>
              <a:t>https://www.p12.nysed.gov/mgtserv/C4E/htm/researchandguide.html</a:t>
            </a:r>
            <a:r>
              <a:rPr lang="bn-BD" sz="1350" dirty="0">
                <a:solidFill>
                  <a:srgbClr val="002060"/>
                </a:solidFill>
                <a:latin typeface="Calibri" panose="020F0502020204030204" pitchFamily="34" charset="0"/>
                <a:ea typeface="Calibri" panose="020F0502020204030204" pitchFamily="34" charset="0"/>
                <a:cs typeface="Kalpurush" panose="02000600000000000000" pitchFamily="2" charset="0"/>
              </a:rPr>
              <a:t> </a:t>
            </a:r>
            <a:r>
              <a:rPr lang="bn-BD" sz="1350" dirty="0">
                <a:solidFill>
                  <a:srgbClr val="666666"/>
                </a:solidFill>
                <a:latin typeface="Kalpurush" panose="02000600000000000000" pitchFamily="2" charset="0"/>
                <a:cs typeface="Kalpurush" panose="02000600000000000000" pitchFamily="2" charset="0"/>
              </a:rPr>
              <a:t>​-এ পাওয়া যেতে পারে।</a:t>
            </a:r>
          </a:p>
        </p:txBody>
      </p:sp>
    </p:spTree>
    <p:extLst>
      <p:ext uri="{BB962C8B-B14F-4D97-AF65-F5344CB8AC3E}">
        <p14:creationId xmlns:p14="http://schemas.microsoft.com/office/powerpoint/2010/main" val="225164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61335" y="328529"/>
            <a:ext cx="8421329" cy="404812"/>
          </a:xfrm>
        </p:spPr>
        <p:txBody>
          <a:bodyPr/>
          <a:lstStyle/>
          <a:p>
            <a:pPr algn="ctr" eaLnBrk="1" hangingPunct="1"/>
            <a:r>
              <a:rPr lang="bn-BD" sz="2400">
                <a:latin typeface="Kalpurush" panose="02000600000000000000" pitchFamily="2" charset="0"/>
                <a:cs typeface="Kalpurush" panose="02000600000000000000" pitchFamily="2" charset="0"/>
              </a:rPr>
              <a:t>কন্ট্রাক্টস্‌ ফর এক্সেলেন্স (C4E) FY2026-এর জন্য</a:t>
            </a:r>
          </a:p>
        </p:txBody>
      </p:sp>
      <p:sp>
        <p:nvSpPr>
          <p:cNvPr id="14338" name="Slide Number Placeholder 3"/>
          <p:cNvSpPr>
            <a:spLocks noGrp="1"/>
          </p:cNvSpPr>
          <p:nvPr>
            <p:ph type="sldNum" sz="quarter" idx="10"/>
          </p:nvPr>
        </p:nvSpPr>
        <p:spPr>
          <a:noFill/>
        </p:spPr>
        <p:txBody>
          <a:bodyPr/>
          <a:lstStyle/>
          <a:p>
            <a:fld id="{097A0C87-5D8A-4483-98DD-93C0BC27956F}" type="slidenum">
              <a:rPr lang="en-US"/>
              <a:pPr/>
              <a:t>4</a:t>
            </a:fld>
            <a:endParaRPr lang="en-US"/>
          </a:p>
        </p:txBody>
      </p:sp>
      <p:sp>
        <p:nvSpPr>
          <p:cNvPr id="4" name="Rectangle 3">
            <a:extLst>
              <a:ext uri="{FF2B5EF4-FFF2-40B4-BE49-F238E27FC236}">
                <a16:creationId xmlns:a16="http://schemas.microsoft.com/office/drawing/2014/main" id="{7FEE2F67-F2D9-5C7B-3913-22F4CE8AB3ED}"/>
              </a:ext>
            </a:extLst>
          </p:cNvPr>
          <p:cNvSpPr>
            <a:spLocks noGrp="1" noChangeArrowheads="1"/>
          </p:cNvSpPr>
          <p:nvPr>
            <p:ph idx="1"/>
          </p:nvPr>
        </p:nvSpPr>
        <p:spPr>
          <a:xfrm>
            <a:off x="240424" y="914400"/>
            <a:ext cx="8663152" cy="5368159"/>
          </a:xfrm>
        </p:spPr>
        <p:txBody>
          <a:bodyPr/>
          <a:lstStyle/>
          <a:p>
            <a:pPr marL="421640" indent="-285750" algn="just">
              <a:lnSpc>
                <a:spcPct val="85000"/>
              </a:lnSpc>
              <a:buFont typeface="Wingdings" panose="05000000000000000000" pitchFamily="2" charset="2"/>
              <a:buChar char="§"/>
            </a:pPr>
            <a:r>
              <a:rPr lang="bn-BD" sz="1600" b="1">
                <a:solidFill>
                  <a:schemeClr val="tx2"/>
                </a:solidFill>
                <a:latin typeface="Kalpurush" panose="02000600000000000000" pitchFamily="2" charset="0"/>
                <a:cs typeface="Kalpurush" panose="02000600000000000000" pitchFamily="2" charset="0"/>
              </a:rPr>
              <a:t>C4E FY 2026 (আর্থিক বছর 2026)-এ $286 মিলিয়ন বৃদ্ধি পেয়ে $802 মিলিয়ন থেকে $1.089 বিলিয়ন হবে।</a:t>
            </a:r>
          </a:p>
          <a:p>
            <a:pPr marL="554355" lvl="1" indent="-211455">
              <a:lnSpc>
                <a:spcPct val="85000"/>
              </a:lnSpc>
              <a:buFont typeface="Wingdings" panose="05000000000000000000" pitchFamily="2" charset="2"/>
              <a:buChar char="§"/>
            </a:pPr>
            <a:r>
              <a:rPr lang="bn-BD" sz="1600">
                <a:solidFill>
                  <a:schemeClr val="tx2"/>
                </a:solidFill>
                <a:latin typeface="Kalpurush" panose="02000600000000000000" pitchFamily="2" charset="0"/>
                <a:cs typeface="Kalpurush" panose="02000600000000000000" pitchFamily="2" charset="0"/>
              </a:rPr>
              <a:t>এতে থাকবে FY 2026-এ নির্দেশভুক্ত ক্লাস সাইজের জন্য ব্যবহৃত নতুন অর্থায়নের  $241 মিলিয়ন ডলার এবং বিদ্যমান অর্থায়নের $45 মিলিয়ন ডলার যা গত বছরের ক্লাস সাইজের বরাদ্দ থেকে পর্যায়ক্রমে C4E হিসেবে যাবে এবং ক্লাস সাইজের জন্য ব্যবহার চলমান থাকবে।</a:t>
            </a:r>
          </a:p>
          <a:p>
            <a:pPr marL="718820" lvl="1" indent="-285750" algn="just">
              <a:lnSpc>
                <a:spcPct val="85000"/>
              </a:lnSpc>
              <a:buClr>
                <a:srgbClr val="003366">
                  <a:lumMod val="40000"/>
                  <a:lumOff val="60000"/>
                </a:srgbClr>
              </a:buClr>
              <a:buFont typeface="Wingdings" panose="05000000000000000000" pitchFamily="2" charset="2"/>
              <a:buChar char="§"/>
            </a:pPr>
            <a:endParaRPr lang="en-US" sz="1200" dirty="0">
              <a:solidFill>
                <a:srgbClr val="002060"/>
              </a:solidFill>
              <a:latin typeface="Kalpurush" panose="02000600000000000000" pitchFamily="2" charset="0"/>
              <a:cs typeface="Kalpurush" panose="02000600000000000000" pitchFamily="2" charset="0"/>
            </a:endParaRPr>
          </a:p>
          <a:p>
            <a:pPr marL="421005" indent="-285750" algn="just">
              <a:lnSpc>
                <a:spcPct val="85000"/>
              </a:lnSpc>
              <a:buClr>
                <a:srgbClr val="002060"/>
              </a:buClr>
              <a:buFont typeface="Wingdings" panose="05000000000000000000" pitchFamily="2" charset="2"/>
              <a:buChar char="§"/>
            </a:pPr>
            <a:r>
              <a:rPr lang="bn-BD" sz="1600" b="1">
                <a:solidFill>
                  <a:srgbClr val="002060"/>
                </a:solidFill>
                <a:latin typeface="Kalpurush" panose="02000600000000000000" pitchFamily="2" charset="0"/>
                <a:cs typeface="Kalpurush" panose="02000600000000000000" pitchFamily="2" charset="0"/>
              </a:rPr>
              <a:t>আর্থিক বছর 2026-এ (FY2026) প্রস্তাবিত বরাদ্দ $1.089 বিলিয়ন</a:t>
            </a:r>
          </a:p>
          <a:p>
            <a:pPr marL="718820" lvl="1" indent="-285750" algn="just">
              <a:lnSpc>
                <a:spcPct val="85000"/>
              </a:lnSpc>
              <a:buClr>
                <a:srgbClr val="00B0F0"/>
              </a:buClr>
              <a:buFont typeface="Wingdings" panose="05000000000000000000" pitchFamily="2" charset="2"/>
              <a:buChar char="§"/>
            </a:pPr>
            <a:endParaRPr lang="en-US" sz="1250" b="1" dirty="0">
              <a:solidFill>
                <a:srgbClr val="002060"/>
              </a:solidFill>
              <a:latin typeface="Kalpurush" panose="02000600000000000000" pitchFamily="2" charset="0"/>
              <a:cs typeface="Kalpurush" panose="02000600000000000000" pitchFamily="2" charset="0"/>
            </a:endParaRPr>
          </a:p>
          <a:p>
            <a:pPr marL="718820" lvl="1" indent="-285750" algn="just">
              <a:lnSpc>
                <a:spcPct val="85000"/>
              </a:lnSpc>
              <a:buClr>
                <a:srgbClr val="00B0F0"/>
              </a:buClr>
              <a:buFont typeface="Wingdings" panose="05000000000000000000" pitchFamily="2" charset="2"/>
              <a:buChar char="§"/>
            </a:pPr>
            <a:r>
              <a:rPr lang="bn-BD" sz="1400" b="1">
                <a:solidFill>
                  <a:srgbClr val="002060"/>
                </a:solidFill>
                <a:latin typeface="Kalpurush" panose="02000600000000000000" pitchFamily="2" charset="0"/>
                <a:cs typeface="Kalpurush" panose="02000600000000000000" pitchFamily="2" charset="0"/>
              </a:rPr>
              <a:t>স্বেচ্ছাধীন - $487 মিলিয়ন</a:t>
            </a:r>
            <a:r>
              <a:rPr lang="bn-BD" sz="1400">
                <a:solidFill>
                  <a:srgbClr val="002060"/>
                </a:solidFill>
                <a:latin typeface="Kalpurush" panose="02000600000000000000" pitchFamily="2" charset="0"/>
                <a:cs typeface="Kalpurush" panose="02000600000000000000" pitchFamily="2" charset="0"/>
              </a:rPr>
              <a:t>। </a:t>
            </a:r>
          </a:p>
          <a:p>
            <a:pPr marL="974725" lvl="2" indent="-285750" algn="just">
              <a:lnSpc>
                <a:spcPct val="85000"/>
              </a:lnSpc>
              <a:buClr>
                <a:schemeClr val="accent1">
                  <a:lumMod val="75000"/>
                </a:schemeClr>
              </a:buClr>
              <a:buFont typeface="Wingdings" panose="05000000000000000000" pitchFamily="2" charset="2"/>
              <a:buChar char="§"/>
            </a:pPr>
            <a:r>
              <a:rPr lang="bn-BD" sz="1400">
                <a:solidFill>
                  <a:srgbClr val="002060"/>
                </a:solidFill>
                <a:latin typeface="Kalpurush" panose="02000600000000000000" pitchFamily="2" charset="0"/>
                <a:cs typeface="Kalpurush" panose="02000600000000000000" pitchFamily="2" charset="0"/>
              </a:rPr>
              <a:t>এই তহবিলগুলো স্কুলগুলোতে বরাদ্দ করা হয় এবং স্কুলের বিবেচনা সাপেক্ষে যেকোনো উপযুক্ত C4E উদ্দেশ্যে ব্যবহার করা যেতে পারে। </a:t>
            </a:r>
            <a:r>
              <a:rPr lang="bn-BD" sz="1400">
                <a:solidFill>
                  <a:schemeClr val="tx2"/>
                </a:solidFill>
                <a:latin typeface="Kalpurush" panose="02000600000000000000" pitchFamily="2" charset="0"/>
                <a:cs typeface="Kalpurush" panose="02000600000000000000" pitchFamily="2" charset="0"/>
              </a:rPr>
              <a:t>পূর্ববর্তী স্লাইডে ব্যবহৃত যোগ্যতার সাথে সামঞ্জস্য রেখে এই SY 2025-26-এর অর্থায়ন ব্যবহারের পরিকল্পনার জন্য প্রিন্সিপালরা তাদের স্কুল লিডারশিপ টিমগুলোর (SLTs) সাথে কাজ করবেন। তারা SY 2024-25-এর অর্থায়নের ব্যবহারে পরিবর্তন আনার সিদ্ধান্ত নিতে পারেন অথবা SY 2024-25-এর মতো বিদ্যমান কর্মীদের পদসমূহ বা প্রোগ্রামসমূহ বজায় রাখার সিদ্ধান্ত নিতে পারেন।</a:t>
            </a:r>
          </a:p>
          <a:p>
            <a:pPr marL="718820" lvl="1" indent="-285750" algn="just">
              <a:lnSpc>
                <a:spcPct val="85000"/>
              </a:lnSpc>
              <a:buClr>
                <a:srgbClr val="002060"/>
              </a:buClr>
              <a:buFont typeface="Wingdings" panose="05000000000000000000" pitchFamily="2" charset="2"/>
              <a:buChar char="§"/>
            </a:pPr>
            <a:endParaRPr lang="en-US" sz="1200" dirty="0">
              <a:solidFill>
                <a:schemeClr val="tx2"/>
              </a:solidFill>
              <a:latin typeface="Kalpurush" panose="02000600000000000000" pitchFamily="2" charset="0"/>
              <a:cs typeface="Kalpurush" panose="02000600000000000000" pitchFamily="2" charset="0"/>
            </a:endParaRPr>
          </a:p>
          <a:p>
            <a:pPr marL="718820" lvl="1" indent="-285750" algn="just">
              <a:lnSpc>
                <a:spcPct val="85000"/>
              </a:lnSpc>
              <a:buClr>
                <a:srgbClr val="002060"/>
              </a:buClr>
              <a:buFont typeface="Wingdings" panose="05000000000000000000" pitchFamily="2" charset="2"/>
              <a:buChar char="§"/>
            </a:pPr>
            <a:endParaRPr lang="en-US" sz="1200" dirty="0">
              <a:solidFill>
                <a:schemeClr val="tx2"/>
              </a:solidFill>
              <a:latin typeface="Kalpurush" panose="02000600000000000000" pitchFamily="2" charset="0"/>
              <a:cs typeface="Kalpurush" panose="02000600000000000000" pitchFamily="2" charset="0"/>
            </a:endParaRPr>
          </a:p>
          <a:p>
            <a:pPr marL="718820" lvl="1" indent="-285750" algn="just">
              <a:lnSpc>
                <a:spcPct val="85000"/>
              </a:lnSpc>
              <a:buClr>
                <a:srgbClr val="00B0F0"/>
              </a:buClr>
              <a:buFont typeface="Wingdings" panose="05000000000000000000" pitchFamily="2" charset="2"/>
              <a:buChar char="§"/>
            </a:pPr>
            <a:r>
              <a:rPr lang="bn-BD" sz="1400" b="1">
                <a:solidFill>
                  <a:schemeClr val="tx2"/>
                </a:solidFill>
                <a:latin typeface="Kalpurush" panose="02000600000000000000" pitchFamily="2" charset="0"/>
                <a:cs typeface="Kalpurush" panose="02000600000000000000" pitchFamily="2" charset="0"/>
              </a:rPr>
              <a:t>উদ্দিষ্টকৃত প্রয়াশ এবং এর রক্ষণাবেক্ষণ - $602 মিলিয়ন।</a:t>
            </a:r>
            <a:r>
              <a:rPr lang="bn-BD" sz="1250" b="1">
                <a:solidFill>
                  <a:schemeClr val="tx2"/>
                </a:solidFill>
                <a:latin typeface="Kalpurush" panose="02000600000000000000" pitchFamily="2" charset="0"/>
                <a:cs typeface="Kalpurush" panose="02000600000000000000" pitchFamily="2" charset="0"/>
              </a:rPr>
              <a:t> </a:t>
            </a:r>
          </a:p>
          <a:p>
            <a:pPr marL="974725" lvl="2" indent="-285750" algn="just">
              <a:lnSpc>
                <a:spcPct val="85000"/>
              </a:lnSpc>
              <a:buClr>
                <a:schemeClr val="accent1">
                  <a:lumMod val="75000"/>
                </a:schemeClr>
              </a:buClr>
              <a:buFont typeface="Wingdings" panose="05000000000000000000" pitchFamily="2" charset="2"/>
              <a:buChar char="§"/>
            </a:pPr>
            <a:r>
              <a:rPr lang="bn-BD" sz="1200">
                <a:solidFill>
                  <a:schemeClr val="tx2"/>
                </a:solidFill>
                <a:latin typeface="Kalpurush" panose="02000600000000000000" pitchFamily="2" charset="0"/>
                <a:cs typeface="Kalpurush" panose="02000600000000000000" pitchFamily="2" charset="0"/>
              </a:rPr>
              <a:t>এসব তহবিল (ফান্ড) সুনির্দিষ্ট যোগ্য প্রোগ্রামসমূহের সমর্থনে স্কুলগুলোতে বরাদ্দ দেয়া হয়। যেসব স্কুল বরাদ্দ লাভ করে, সেগুলোকে বাছাই করা হয় (a) সার্বিক শিক্ষার্থী চাহিদা এবং (b) নির্দিষ্ট প্রোগ্রাম সম্পাদনার দক্ষতার ভিত্তিতে।</a:t>
            </a:r>
          </a:p>
          <a:p>
            <a:pPr marL="1440180" lvl="4" indent="-285750" algn="just">
              <a:lnSpc>
                <a:spcPct val="85000"/>
              </a:lnSpc>
              <a:buClr>
                <a:srgbClr val="92D050"/>
              </a:buClr>
              <a:buFont typeface="Wingdings" panose="05000000000000000000" pitchFamily="2" charset="2"/>
              <a:buChar char="§"/>
            </a:pPr>
            <a:r>
              <a:rPr lang="bn-BD" sz="1100" b="1">
                <a:solidFill>
                  <a:schemeClr val="tx2"/>
                </a:solidFill>
                <a:latin typeface="Kalpurush" panose="02000600000000000000" pitchFamily="2" charset="0"/>
                <a:cs typeface="Kalpurush" panose="02000600000000000000" pitchFamily="2" charset="0"/>
              </a:rPr>
              <a:t>$241 মিলিয়ন – ক্লাসের শিক্ষার্থী সংখ্যা কমানোর বাধ্যবাধকতার জন্য নতুন C4E</a:t>
            </a:r>
          </a:p>
          <a:p>
            <a:pPr marL="1440180" lvl="4" indent="-285750" algn="just">
              <a:lnSpc>
                <a:spcPct val="85000"/>
              </a:lnSpc>
              <a:buClr>
                <a:srgbClr val="92D050"/>
              </a:buClr>
              <a:buFont typeface="Wingdings" panose="05000000000000000000" pitchFamily="2" charset="2"/>
              <a:buChar char="§"/>
            </a:pPr>
            <a:r>
              <a:rPr lang="bn-BD" sz="1100" b="1">
                <a:solidFill>
                  <a:schemeClr val="tx2"/>
                </a:solidFill>
                <a:latin typeface="Kalpurush" panose="02000600000000000000" pitchFamily="2" charset="0"/>
                <a:cs typeface="Kalpurush" panose="02000600000000000000" pitchFamily="2" charset="0"/>
              </a:rPr>
              <a:t>$ 45 মিলিয়ন –ক্লাসের শিক্ষার্থী সংখ্যা কমানোর বাধ্যবাধকতা (চলমান)</a:t>
            </a:r>
          </a:p>
          <a:p>
            <a:pPr marL="1440180" lvl="4" indent="-285750" algn="just">
              <a:lnSpc>
                <a:spcPct val="85000"/>
              </a:lnSpc>
              <a:buClr>
                <a:srgbClr val="92D050"/>
              </a:buClr>
              <a:buFont typeface="Wingdings" panose="05000000000000000000" pitchFamily="2" charset="2"/>
              <a:buChar char="§"/>
            </a:pPr>
            <a:r>
              <a:rPr lang="bn-BD" sz="1100">
                <a:solidFill>
                  <a:schemeClr val="tx2"/>
                </a:solidFill>
                <a:latin typeface="Kalpurush" panose="02000600000000000000" pitchFamily="2" charset="0"/>
                <a:cs typeface="Kalpurush" panose="02000600000000000000" pitchFamily="2" charset="0"/>
              </a:rPr>
              <a:t>$183 মিলিয়ন – শিক্ষার্থীর জন্য ন্যায্য অর্থায়ন (ফেয়ার স্টুডেন্ট ফান্ডিং)</a:t>
            </a:r>
          </a:p>
          <a:p>
            <a:pPr marL="1440180" lvl="4" indent="-285750" algn="just">
              <a:lnSpc>
                <a:spcPct val="85000"/>
              </a:lnSpc>
              <a:buClr>
                <a:srgbClr val="92D050"/>
              </a:buClr>
              <a:buFont typeface="Wingdings" panose="05000000000000000000" pitchFamily="2" charset="2"/>
              <a:buChar char="§"/>
            </a:pPr>
            <a:r>
              <a:rPr lang="bn-BD" sz="1100">
                <a:solidFill>
                  <a:schemeClr val="tx2"/>
                </a:solidFill>
                <a:latin typeface="Kalpurush" panose="02000600000000000000" pitchFamily="2" charset="0"/>
                <a:cs typeface="Kalpurush" panose="02000600000000000000" pitchFamily="2" charset="0"/>
              </a:rPr>
              <a:t>$  87 মিলিয়ন - সমন্বিত সহ-শিক্ষকতার (ইনটিগ্রেটেড কো-টিচিং) ক্লাসরুম</a:t>
            </a:r>
          </a:p>
          <a:p>
            <a:pPr marL="1440180" lvl="4" indent="-285750" algn="just">
              <a:lnSpc>
                <a:spcPct val="85000"/>
              </a:lnSpc>
              <a:buClr>
                <a:srgbClr val="92D050"/>
              </a:buClr>
              <a:buFont typeface="Wingdings" panose="05000000000000000000" pitchFamily="2" charset="2"/>
              <a:buChar char="§"/>
            </a:pPr>
            <a:r>
              <a:rPr lang="bn-BD" sz="1100">
                <a:solidFill>
                  <a:schemeClr val="tx2"/>
                </a:solidFill>
                <a:latin typeface="Kalpurush" panose="02000600000000000000" pitchFamily="2" charset="0"/>
                <a:cs typeface="Kalpurush" panose="02000600000000000000" pitchFamily="2" charset="0"/>
              </a:rPr>
              <a:t>$  30 মিলিয়ন – গ্রীষ্মকালীন বা সামার প্রোগ্রাম (MOE)</a:t>
            </a:r>
          </a:p>
          <a:p>
            <a:pPr marL="1440180" lvl="4" indent="-285750" algn="just">
              <a:lnSpc>
                <a:spcPct val="85000"/>
              </a:lnSpc>
              <a:buClr>
                <a:srgbClr val="92D050"/>
              </a:buClr>
              <a:buFont typeface="Wingdings" panose="05000000000000000000" pitchFamily="2" charset="2"/>
              <a:buChar char="§"/>
            </a:pPr>
            <a:r>
              <a:rPr lang="bn-BD" sz="1100">
                <a:solidFill>
                  <a:schemeClr val="tx2"/>
                </a:solidFill>
                <a:latin typeface="Kalpurush" panose="02000600000000000000" pitchFamily="2" charset="0"/>
                <a:cs typeface="Kalpurush" panose="02000600000000000000" pitchFamily="2" charset="0"/>
              </a:rPr>
              <a:t>$   9 মিলিয়ন – পূর্ণ-দিবস প্রি-কিন্ডারগার্টেন</a:t>
            </a:r>
          </a:p>
          <a:p>
            <a:pPr marL="1440180" lvl="4" indent="-285750" algn="just">
              <a:lnSpc>
                <a:spcPct val="85000"/>
              </a:lnSpc>
              <a:buClr>
                <a:srgbClr val="92D050"/>
              </a:buClr>
              <a:buFont typeface="Wingdings" panose="05000000000000000000" pitchFamily="2" charset="2"/>
              <a:buChar char="§"/>
            </a:pPr>
            <a:r>
              <a:rPr lang="bn-BD" sz="1100">
                <a:solidFill>
                  <a:schemeClr val="tx2"/>
                </a:solidFill>
                <a:latin typeface="Kalpurush" panose="02000600000000000000" pitchFamily="2" charset="0"/>
                <a:cs typeface="Kalpurush" panose="02000600000000000000" pitchFamily="2" charset="0"/>
              </a:rPr>
              <a:t>$   7 মিলিয়ন – অটিজম স্পেকট্রাম ডিজঅর্ডার ক্লাসরুম</a:t>
            </a:r>
          </a:p>
          <a:p>
            <a:pPr marL="1186180" lvl="3" indent="-285750" algn="just">
              <a:lnSpc>
                <a:spcPct val="85000"/>
              </a:lnSpc>
              <a:buClr>
                <a:schemeClr val="accent5">
                  <a:lumMod val="50000"/>
                </a:schemeClr>
              </a:buClr>
              <a:buFont typeface="Wingdings" panose="05000000000000000000" pitchFamily="2" charset="2"/>
              <a:buChar char="§"/>
            </a:pPr>
            <a:endParaRPr lang="en-US" sz="1100" dirty="0">
              <a:solidFill>
                <a:schemeClr val="tx2"/>
              </a:solidFill>
              <a:latin typeface="Kalpurush" panose="02000600000000000000" pitchFamily="2" charset="0"/>
              <a:cs typeface="Kalpurush" panose="02000600000000000000" pitchFamily="2" charset="0"/>
            </a:endParaRPr>
          </a:p>
          <a:p>
            <a:pPr marL="900430" lvl="3" indent="0" algn="just">
              <a:lnSpc>
                <a:spcPct val="85000"/>
              </a:lnSpc>
              <a:buClr>
                <a:srgbClr val="FFCAAD">
                  <a:lumMod val="50000"/>
                </a:srgbClr>
              </a:buClr>
              <a:buNone/>
            </a:pPr>
            <a:r>
              <a:rPr lang="bn-BD" sz="1250" b="1">
                <a:latin typeface="Kalpurush" panose="02000600000000000000" pitchFamily="2" charset="0"/>
                <a:cs typeface="Kalpurush" panose="02000600000000000000" pitchFamily="2" charset="0"/>
              </a:rPr>
              <a:t/>
            </a:r>
            <a:br>
              <a:rPr lang="bn-BD" sz="1250" b="1">
                <a:latin typeface="Kalpurush" panose="02000600000000000000" pitchFamily="2" charset="0"/>
                <a:cs typeface="Kalpurush" panose="02000600000000000000" pitchFamily="2" charset="0"/>
              </a:rPr>
            </a:br>
            <a:endParaRPr lang="bn-BD" sz="1250" b="1">
              <a:latin typeface="Kalpurush" panose="02000600000000000000" pitchFamily="2" charset="0"/>
              <a:cs typeface="Kalpurush" panose="02000600000000000000" pitchFamily="2" charset="0"/>
            </a:endParaRPr>
          </a:p>
          <a:p>
            <a:pPr marL="1186180" lvl="3" indent="-285750" algn="just">
              <a:lnSpc>
                <a:spcPct val="85000"/>
              </a:lnSpc>
              <a:buClr>
                <a:srgbClr val="00B0F0"/>
              </a:buClr>
              <a:buFont typeface="Wingdings" panose="05000000000000000000" pitchFamily="2" charset="2"/>
              <a:buChar char="§"/>
            </a:pPr>
            <a:endParaRPr lang="en-US" sz="1100" dirty="0">
              <a:solidFill>
                <a:schemeClr val="tx2"/>
              </a:solidFill>
              <a:latin typeface="Kalpurush" panose="02000600000000000000" pitchFamily="2" charset="0"/>
              <a:cs typeface="Kalpurush" panose="02000600000000000000" pitchFamily="2" charset="0"/>
            </a:endParaRPr>
          </a:p>
          <a:p>
            <a:pPr marL="1186180" lvl="3" indent="-285750" algn="just">
              <a:lnSpc>
                <a:spcPct val="85000"/>
              </a:lnSpc>
              <a:buClr>
                <a:srgbClr val="00B0F0"/>
              </a:buClr>
              <a:buFont typeface="Wingdings" panose="05000000000000000000" pitchFamily="2" charset="2"/>
              <a:buChar char="§"/>
            </a:pPr>
            <a:endParaRPr lang="en-US" sz="1100" dirty="0">
              <a:solidFill>
                <a:schemeClr val="tx2"/>
              </a:solidFill>
              <a:latin typeface="Kalpurush" panose="02000600000000000000" pitchFamily="2" charset="0"/>
              <a:cs typeface="Kalpurush" panose="02000600000000000000" pitchFamily="2" charset="0"/>
            </a:endParaRPr>
          </a:p>
          <a:p>
            <a:pPr marL="1186180" lvl="3" indent="-285750" algn="just">
              <a:lnSpc>
                <a:spcPct val="85000"/>
              </a:lnSpc>
              <a:buClr>
                <a:srgbClr val="00B0F0"/>
              </a:buClr>
              <a:buFont typeface="Wingdings" panose="05000000000000000000" pitchFamily="2" charset="2"/>
              <a:buChar char="§"/>
            </a:pPr>
            <a:endParaRPr lang="en-US" sz="1100" dirty="0">
              <a:solidFill>
                <a:schemeClr val="tx2"/>
              </a:solidFill>
              <a:latin typeface="Kalpurush" panose="02000600000000000000" pitchFamily="2" charset="0"/>
              <a:cs typeface="Kalpurush" panose="02000600000000000000" pitchFamily="2" charset="0"/>
            </a:endParaRPr>
          </a:p>
          <a:p>
            <a:pPr marL="718820" lvl="1" indent="-285750" algn="just">
              <a:lnSpc>
                <a:spcPct val="85000"/>
              </a:lnSpc>
              <a:buClr>
                <a:srgbClr val="002060"/>
              </a:buClr>
              <a:buFont typeface="Wingdings" panose="05000000000000000000" pitchFamily="2" charset="2"/>
              <a:buChar char="§"/>
            </a:pPr>
            <a:endParaRPr lang="en-US" sz="1250" dirty="0">
              <a:solidFill>
                <a:schemeClr val="tx2"/>
              </a:solidFill>
              <a:latin typeface="Kalpurush" panose="02000600000000000000" pitchFamily="2" charset="0"/>
              <a:cs typeface="Kalpurush" panose="02000600000000000000" pitchFamily="2" charset="0"/>
            </a:endParaRPr>
          </a:p>
          <a:p>
            <a:pPr marL="718820" lvl="1" indent="-285750" algn="just">
              <a:lnSpc>
                <a:spcPct val="85000"/>
              </a:lnSpc>
              <a:buClr>
                <a:srgbClr val="002060"/>
              </a:buClr>
              <a:buFont typeface="Wingdings" panose="05000000000000000000" pitchFamily="2" charset="2"/>
              <a:buChar char="§"/>
            </a:pPr>
            <a:endParaRPr lang="en-US" sz="1200" dirty="0">
              <a:solidFill>
                <a:schemeClr val="tx2"/>
              </a:solidFill>
              <a:latin typeface="Kalpurush" panose="02000600000000000000" pitchFamily="2" charset="0"/>
              <a:cs typeface="Kalpurush" panose="02000600000000000000" pitchFamily="2" charset="0"/>
            </a:endParaRPr>
          </a:p>
          <a:p>
            <a:pPr marL="718820" lvl="1" indent="-285750" algn="just">
              <a:lnSpc>
                <a:spcPct val="85000"/>
              </a:lnSpc>
              <a:buClr>
                <a:srgbClr val="002060"/>
              </a:buClr>
              <a:buFont typeface="Wingdings" panose="05000000000000000000" pitchFamily="2" charset="2"/>
              <a:buChar char="§"/>
            </a:pPr>
            <a:endParaRPr lang="en-US" sz="1250" dirty="0">
              <a:solidFill>
                <a:srgbClr val="002060"/>
              </a:solidFill>
              <a:latin typeface="Kalpurush" panose="02000600000000000000" pitchFamily="2" charset="0"/>
              <a:cs typeface="Kalpurush" panose="02000600000000000000" pitchFamily="2" charset="0"/>
            </a:endParaRPr>
          </a:p>
          <a:p>
            <a:pPr marL="718820" lvl="1" indent="-285750" algn="just">
              <a:lnSpc>
                <a:spcPct val="85000"/>
              </a:lnSpc>
              <a:buClr>
                <a:srgbClr val="002060"/>
              </a:buClr>
              <a:buFont typeface="Wingdings" panose="05000000000000000000" pitchFamily="2" charset="2"/>
              <a:buChar char="§"/>
            </a:pPr>
            <a:endParaRPr lang="en-US" sz="1250" dirty="0">
              <a:solidFill>
                <a:srgbClr val="002060"/>
              </a:solidFill>
              <a:latin typeface="Kalpurush" panose="02000600000000000000" pitchFamily="2" charset="0"/>
              <a:cs typeface="Kalpurush" panose="02000600000000000000" pitchFamily="2" charset="0"/>
            </a:endParaRPr>
          </a:p>
          <a:p>
            <a:pPr marL="421005" indent="-285750" algn="just">
              <a:lnSpc>
                <a:spcPct val="85000"/>
              </a:lnSpc>
              <a:buClr>
                <a:srgbClr val="003366">
                  <a:lumMod val="40000"/>
                  <a:lumOff val="60000"/>
                </a:srgbClr>
              </a:buClr>
              <a:buFont typeface="Wingdings" panose="05000000000000000000" pitchFamily="2" charset="2"/>
              <a:buChar char="§"/>
            </a:pPr>
            <a:endParaRPr lang="en-US" sz="1400" dirty="0">
              <a:solidFill>
                <a:srgbClr val="002060"/>
              </a:solidFill>
              <a:latin typeface="Kalpurush" panose="02000600000000000000" pitchFamily="2" charset="0"/>
              <a:cs typeface="Kalpurush" panose="02000600000000000000" pitchFamily="2" charset="0"/>
            </a:endParaRPr>
          </a:p>
          <a:p>
            <a:pPr marL="718820" lvl="1" indent="-285750" algn="just">
              <a:lnSpc>
                <a:spcPct val="85000"/>
              </a:lnSpc>
              <a:buClr>
                <a:srgbClr val="003366">
                  <a:lumMod val="40000"/>
                  <a:lumOff val="60000"/>
                </a:srgbClr>
              </a:buClr>
              <a:buFont typeface="Wingdings" panose="05000000000000000000" pitchFamily="2" charset="2"/>
              <a:buChar char="§"/>
            </a:pPr>
            <a:endParaRPr lang="en-US" sz="1250" dirty="0">
              <a:solidFill>
                <a:srgbClr val="002060"/>
              </a:solidFill>
              <a:latin typeface="Kalpurush" panose="02000600000000000000" pitchFamily="2" charset="0"/>
              <a:cs typeface="Kalpurush" panose="02000600000000000000" pitchFamily="2" charset="0"/>
            </a:endParaRPr>
          </a:p>
          <a:p>
            <a:pPr marL="718820" lvl="1" indent="-285750" algn="just">
              <a:lnSpc>
                <a:spcPct val="85000"/>
              </a:lnSpc>
              <a:buClr>
                <a:schemeClr val="tx2">
                  <a:lumMod val="40000"/>
                  <a:lumOff val="60000"/>
                </a:schemeClr>
              </a:buClr>
              <a:buFont typeface="Wingdings" panose="05000000000000000000" pitchFamily="2" charset="2"/>
              <a:buChar char="§"/>
            </a:pPr>
            <a:endParaRPr lang="en-US" sz="1800" i="1" dirty="0">
              <a:solidFill>
                <a:srgbClr val="FF0000"/>
              </a:solidFill>
              <a:latin typeface="Kalpurush" panose="02000600000000000000" pitchFamily="2" charset="0"/>
              <a:cs typeface="Kalpurush" panose="02000600000000000000" pitchFamily="2" charset="0"/>
            </a:endParaRPr>
          </a:p>
          <a:p>
            <a:pPr marL="718820" lvl="1" indent="-285750" algn="just">
              <a:lnSpc>
                <a:spcPct val="85000"/>
              </a:lnSpc>
              <a:buClr>
                <a:schemeClr val="tx2">
                  <a:lumMod val="40000"/>
                  <a:lumOff val="60000"/>
                </a:schemeClr>
              </a:buClr>
              <a:buFont typeface="Wingdings" panose="05000000000000000000" pitchFamily="2" charset="2"/>
              <a:buChar char="§"/>
            </a:pPr>
            <a:endParaRPr lang="en-US" sz="1800" i="1" dirty="0">
              <a:solidFill>
                <a:srgbClr val="FF0000"/>
              </a:solidFill>
              <a:latin typeface="Kalpurush" panose="02000600000000000000" pitchFamily="2" charset="0"/>
              <a:cs typeface="Kalpurush" panose="02000600000000000000" pitchFamily="2" charset="0"/>
            </a:endParaRPr>
          </a:p>
          <a:p>
            <a:pPr marL="880110" lvl="2" indent="-314325">
              <a:lnSpc>
                <a:spcPct val="85000"/>
              </a:lnSpc>
              <a:buClr>
                <a:srgbClr val="002060"/>
              </a:buClr>
              <a:buFont typeface="Wingdings" panose="05000000000000000000" pitchFamily="2" charset="2"/>
              <a:buChar char="ü"/>
            </a:pPr>
            <a:endParaRPr lang="en-US" sz="1600" i="1" dirty="0">
              <a:solidFill>
                <a:schemeClr val="tx2"/>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7934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eaLnBrk="0" fontAlgn="base" hangingPunct="0">
              <a:spcBef>
                <a:spcPct val="0"/>
              </a:spcBef>
              <a:spcAft>
                <a:spcPct val="0"/>
              </a:spcAft>
              <a:defRPr/>
            </a:pPr>
            <a:fld id="{FAB90AF6-C8F3-4810-A3CA-9E413665CE10}" type="slidenum">
              <a:rPr lang="en-US">
                <a:solidFill>
                  <a:srgbClr val="FFFFFF"/>
                </a:solidFill>
                <a:latin typeface="Arial" charset="0"/>
                <a:ea typeface="ＭＳ Ｐゴシック" pitchFamily="1" charset="-128"/>
              </a:rPr>
              <a:pPr eaLnBrk="0" fontAlgn="base" hangingPunct="0">
                <a:spcBef>
                  <a:spcPct val="0"/>
                </a:spcBef>
                <a:spcAft>
                  <a:spcPct val="0"/>
                </a:spcAft>
                <a:defRPr/>
              </a:pPr>
              <a:t>5</a:t>
            </a:fld>
            <a:endParaRPr lang="en-US">
              <a:solidFill>
                <a:srgbClr val="FFFFFF"/>
              </a:solidFill>
              <a:latin typeface="Arial" charset="0"/>
              <a:ea typeface="ＭＳ Ｐゴシック" pitchFamily="1" charset="-128"/>
            </a:endParaRPr>
          </a:p>
        </p:txBody>
      </p:sp>
      <p:sp>
        <p:nvSpPr>
          <p:cNvPr id="5" name="Rectangle 2"/>
          <p:cNvSpPr>
            <a:spLocks noGrp="1" noChangeArrowheads="1"/>
          </p:cNvSpPr>
          <p:nvPr>
            <p:ph type="title"/>
          </p:nvPr>
        </p:nvSpPr>
        <p:spPr>
          <a:xfrm>
            <a:off x="393700" y="288375"/>
            <a:ext cx="7772400" cy="892454"/>
          </a:xfrm>
        </p:spPr>
        <p:txBody>
          <a:bodyPr/>
          <a:lstStyle/>
          <a:p>
            <a:pPr algn="ctr" eaLnBrk="1" hangingPunct="1"/>
            <a:r>
              <a:rPr lang="bn-BD" sz="2400">
                <a:latin typeface="Kalpurush" panose="02000600000000000000" pitchFamily="2" charset="0"/>
                <a:cs typeface="Kalpurush" panose="02000600000000000000" pitchFamily="2" charset="0"/>
              </a:rPr>
              <a:t>তহবিলসমূহের প্রস্তাবিত বণ্টন</a:t>
            </a:r>
            <a:br>
              <a:rPr lang="bn-BD" sz="2400">
                <a:latin typeface="Kalpurush" panose="02000600000000000000" pitchFamily="2" charset="0"/>
                <a:cs typeface="Kalpurush" panose="02000600000000000000" pitchFamily="2" charset="0"/>
              </a:rPr>
            </a:br>
            <a:r>
              <a:rPr lang="bn-BD" sz="2400">
                <a:latin typeface="Kalpurush" panose="02000600000000000000" pitchFamily="2" charset="0"/>
                <a:cs typeface="Kalpurush" panose="02000600000000000000" pitchFamily="2" charset="0"/>
              </a:rPr>
              <a:t>সিটিব্যাপী</a:t>
            </a:r>
          </a:p>
        </p:txBody>
      </p:sp>
      <p:graphicFrame>
        <p:nvGraphicFramePr>
          <p:cNvPr id="7" name="Content Placeholder 6">
            <a:extLst>
              <a:ext uri="{FF2B5EF4-FFF2-40B4-BE49-F238E27FC236}">
                <a16:creationId xmlns:a16="http://schemas.microsoft.com/office/drawing/2014/main" id="{A9DFE135-92EE-17B4-FDE3-F211747AD11B}"/>
              </a:ext>
            </a:extLst>
          </p:cNvPr>
          <p:cNvGraphicFramePr>
            <a:graphicFrameLocks noGrp="1"/>
          </p:cNvGraphicFramePr>
          <p:nvPr>
            <p:ph idx="1"/>
            <p:extLst>
              <p:ext uri="{D42A27DB-BD31-4B8C-83A1-F6EECF244321}">
                <p14:modId xmlns:p14="http://schemas.microsoft.com/office/powerpoint/2010/main" val="2594479150"/>
              </p:ext>
            </p:extLst>
          </p:nvPr>
        </p:nvGraphicFramePr>
        <p:xfrm>
          <a:off x="309966" y="1523999"/>
          <a:ext cx="8410279" cy="4404136"/>
        </p:xfrm>
        <a:graphic>
          <a:graphicData uri="http://schemas.openxmlformats.org/drawingml/2006/table">
            <a:tbl>
              <a:tblPr firstRow="1" bandRow="1">
                <a:tableStyleId>{BC89EF96-8CEA-46FF-86C4-4CE0E7609802}</a:tableStyleId>
              </a:tblPr>
              <a:tblGrid>
                <a:gridCol w="5793205">
                  <a:extLst>
                    <a:ext uri="{9D8B030D-6E8A-4147-A177-3AD203B41FA5}">
                      <a16:colId xmlns:a16="http://schemas.microsoft.com/office/drawing/2014/main" val="333723254"/>
                    </a:ext>
                  </a:extLst>
                </a:gridCol>
                <a:gridCol w="1474525">
                  <a:extLst>
                    <a:ext uri="{9D8B030D-6E8A-4147-A177-3AD203B41FA5}">
                      <a16:colId xmlns:a16="http://schemas.microsoft.com/office/drawing/2014/main" val="4075041913"/>
                    </a:ext>
                  </a:extLst>
                </a:gridCol>
                <a:gridCol w="1142549">
                  <a:extLst>
                    <a:ext uri="{9D8B030D-6E8A-4147-A177-3AD203B41FA5}">
                      <a16:colId xmlns:a16="http://schemas.microsoft.com/office/drawing/2014/main" val="834961980"/>
                    </a:ext>
                  </a:extLst>
                </a:gridCol>
              </a:tblGrid>
              <a:tr h="391115">
                <a:tc>
                  <a:txBody>
                    <a:bodyPr/>
                    <a:lstStyle/>
                    <a:p>
                      <a:r>
                        <a:rPr lang="bn-BD" sz="1600" dirty="0">
                          <a:solidFill>
                            <a:srgbClr val="002060"/>
                          </a:solidFill>
                          <a:latin typeface="Kalpurush" panose="02000600000000000000" pitchFamily="2" charset="0"/>
                          <a:cs typeface="Kalpurush" panose="02000600000000000000" pitchFamily="2" charset="0"/>
                        </a:rPr>
                        <a:t>বরাদ্দের ধরন</a:t>
                      </a:r>
                    </a:p>
                  </a:txBody>
                  <a:tcPr anchor="ctr"/>
                </a:tc>
                <a:tc>
                  <a:txBody>
                    <a:bodyPr/>
                    <a:lstStyle/>
                    <a:p>
                      <a:pPr algn="r"/>
                      <a:r>
                        <a:rPr lang="bn-BD" sz="1600">
                          <a:solidFill>
                            <a:srgbClr val="002060"/>
                          </a:solidFill>
                          <a:latin typeface="Kalpurush" panose="02000600000000000000" pitchFamily="2" charset="0"/>
                          <a:cs typeface="Kalpurush" panose="02000600000000000000" pitchFamily="2" charset="0"/>
                        </a:rPr>
                        <a:t>পরিমাণ</a:t>
                      </a:r>
                    </a:p>
                  </a:txBody>
                  <a:tcPr anchor="ctr"/>
                </a:tc>
                <a:tc>
                  <a:txBody>
                    <a:bodyPr/>
                    <a:lstStyle/>
                    <a:p>
                      <a:pPr algn="r"/>
                      <a:r>
                        <a:rPr lang="bn-BD" sz="1600">
                          <a:solidFill>
                            <a:srgbClr val="002060"/>
                          </a:solidFill>
                          <a:latin typeface="Kalpurush" panose="02000600000000000000" pitchFamily="2" charset="0"/>
                          <a:cs typeface="Kalpurush" panose="02000600000000000000" pitchFamily="2" charset="0"/>
                        </a:rPr>
                        <a:t>%</a:t>
                      </a:r>
                    </a:p>
                  </a:txBody>
                  <a:tcPr anchor="ctr"/>
                </a:tc>
                <a:extLst>
                  <a:ext uri="{0D108BD9-81ED-4DB2-BD59-A6C34878D82A}">
                    <a16:rowId xmlns:a16="http://schemas.microsoft.com/office/drawing/2014/main" val="764227992"/>
                  </a:ext>
                </a:extLst>
              </a:tr>
              <a:tr h="391115">
                <a:tc>
                  <a:txBody>
                    <a:bodyPr/>
                    <a:lstStyle/>
                    <a:p>
                      <a:r>
                        <a:rPr lang="bn-BD">
                          <a:solidFill>
                            <a:srgbClr val="002060"/>
                          </a:solidFill>
                          <a:latin typeface="Kalpurush" panose="02000600000000000000" pitchFamily="2" charset="0"/>
                          <a:cs typeface="Kalpurush" panose="02000600000000000000" pitchFamily="2" charset="0"/>
                        </a:rPr>
                        <a:t>স্বেচ্ছাধীন (স্কুলগুলো অনুমোদিত প্রোগ্রামসমূহের মাঝে ব্যবহারের সিদ্ধান্ত নেবে)</a:t>
                      </a:r>
                      <a:r>
                        <a:rPr lang="bn-BD" sz="1100">
                          <a:solidFill>
                            <a:srgbClr val="002060"/>
                          </a:solidFill>
                          <a:latin typeface="Kalpurush" panose="02000600000000000000" pitchFamily="2" charset="0"/>
                          <a:cs typeface="Kalpurush" panose="02000600000000000000" pitchFamily="2" charset="0"/>
                        </a:rPr>
                        <a:t> </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$48,66,27,874</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44.70%</a:t>
                      </a:r>
                    </a:p>
                  </a:txBody>
                  <a:tcPr anchor="ctr"/>
                </a:tc>
                <a:extLst>
                  <a:ext uri="{0D108BD9-81ED-4DB2-BD59-A6C34878D82A}">
                    <a16:rowId xmlns:a16="http://schemas.microsoft.com/office/drawing/2014/main" val="243041796"/>
                  </a:ext>
                </a:extLst>
              </a:tr>
              <a:tr h="506307">
                <a:tc>
                  <a:txBody>
                    <a:bodyPr/>
                    <a:lstStyle/>
                    <a:p>
                      <a:r>
                        <a:rPr lang="bn-BD">
                          <a:solidFill>
                            <a:srgbClr val="002060"/>
                          </a:solidFill>
                          <a:latin typeface="Kalpurush" panose="02000600000000000000" pitchFamily="2" charset="0"/>
                          <a:cs typeface="Kalpurush" panose="02000600000000000000" pitchFamily="2" charset="0"/>
                        </a:rPr>
                        <a:t>ক্লাসে শিক্ষার্থীর সংখ্যা হ্রাস করার জন্য নতুন C4E (লক্ষ্যস্থিরকৃত:</a:t>
                      </a:r>
                      <a:r>
                        <a:rPr lang="bn-BD" sz="1100">
                          <a:solidFill>
                            <a:srgbClr val="002060"/>
                          </a:solidFill>
                          <a:latin typeface="Kalpurush" panose="02000600000000000000" pitchFamily="2" charset="0"/>
                          <a:cs typeface="Kalpurush" panose="02000600000000000000" pitchFamily="2" charset="0"/>
                        </a:rPr>
                        <a:t> স্কুলগুলোকে অবশ্যই এই উদ্দেশ্যে ব্যয় করতে হবে)</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$241,137,541</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22.15%</a:t>
                      </a:r>
                    </a:p>
                  </a:txBody>
                  <a:tcPr anchor="ctr"/>
                </a:tc>
                <a:extLst>
                  <a:ext uri="{0D108BD9-81ED-4DB2-BD59-A6C34878D82A}">
                    <a16:rowId xmlns:a16="http://schemas.microsoft.com/office/drawing/2014/main" val="668671192"/>
                  </a:ext>
                </a:extLst>
              </a:tr>
              <a:tr h="391115">
                <a:tc>
                  <a:txBody>
                    <a:bodyPr/>
                    <a:lstStyle/>
                    <a:p>
                      <a:r>
                        <a:rPr lang="bn-BD">
                          <a:solidFill>
                            <a:srgbClr val="002060"/>
                          </a:solidFill>
                          <a:latin typeface="Kalpurush" panose="02000600000000000000" pitchFamily="2" charset="0"/>
                          <a:cs typeface="Kalpurush" panose="02000600000000000000" pitchFamily="2" charset="0"/>
                        </a:rPr>
                        <a:t>শিক্ষার্থীর জন্য ন্যায্য অর্থায়ন (ফেয়ার স্টুডেন্ট ফান্ডিং) (লক্ষ্যস্থিরকৃত:</a:t>
                      </a:r>
                      <a:r>
                        <a:rPr lang="bn-BD" sz="1100">
                          <a:solidFill>
                            <a:srgbClr val="002060"/>
                          </a:solidFill>
                          <a:latin typeface="Kalpurush" panose="02000600000000000000" pitchFamily="2" charset="0"/>
                          <a:cs typeface="Kalpurush" panose="02000600000000000000" pitchFamily="2" charset="0"/>
                        </a:rPr>
                        <a:t> স্কুলগুলোকে অবশ্যই এই উদ্দেশ্যে ব্যয় করতে হবে)</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$182,752,118</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16.79%</a:t>
                      </a:r>
                    </a:p>
                  </a:txBody>
                  <a:tcPr anchor="ctr"/>
                </a:tc>
                <a:extLst>
                  <a:ext uri="{0D108BD9-81ED-4DB2-BD59-A6C34878D82A}">
                    <a16:rowId xmlns:a16="http://schemas.microsoft.com/office/drawing/2014/main" val="499588414"/>
                  </a:ext>
                </a:extLst>
              </a:tr>
              <a:tr h="5063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bn-BD">
                          <a:solidFill>
                            <a:srgbClr val="002060"/>
                          </a:solidFill>
                          <a:latin typeface="Kalpurush" panose="02000600000000000000" pitchFamily="2" charset="0"/>
                          <a:cs typeface="Kalpurush" panose="02000600000000000000" pitchFamily="2" charset="0"/>
                        </a:rPr>
                        <a:t>সমন্বিত সহ-শিক্ষকতার (ইনটিগ্রেটেড কো-টিচিং) ক্লাসরুম (লক্ষ্যস্থিরকৃত:</a:t>
                      </a:r>
                      <a:r>
                        <a:rPr lang="bn-BD" sz="1100">
                          <a:solidFill>
                            <a:srgbClr val="002060"/>
                          </a:solidFill>
                          <a:latin typeface="Kalpurush" panose="02000600000000000000" pitchFamily="2" charset="0"/>
                          <a:cs typeface="Kalpurush" panose="02000600000000000000" pitchFamily="2" charset="0"/>
                        </a:rPr>
                        <a:t> স্কুলগুলোকে অবশ্যই এই উদ্দেশ্যে ব্যয় করতে হবে)</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$87,354,695</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8.02%</a:t>
                      </a:r>
                    </a:p>
                  </a:txBody>
                  <a:tcPr anchor="ctr"/>
                </a:tc>
                <a:extLst>
                  <a:ext uri="{0D108BD9-81ED-4DB2-BD59-A6C34878D82A}">
                    <a16:rowId xmlns:a16="http://schemas.microsoft.com/office/drawing/2014/main" val="556266119"/>
                  </a:ext>
                </a:extLst>
              </a:tr>
              <a:tr h="391115">
                <a:tc>
                  <a:txBody>
                    <a:bodyPr/>
                    <a:lstStyle/>
                    <a:p>
                      <a:pPr lvl="0">
                        <a:buNone/>
                      </a:pPr>
                      <a:r>
                        <a:rPr lang="bn-BD">
                          <a:solidFill>
                            <a:srgbClr val="002060"/>
                          </a:solidFill>
                          <a:latin typeface="Kalpurush" panose="02000600000000000000" pitchFamily="2" charset="0"/>
                          <a:ea typeface="+mn-ea"/>
                          <a:cs typeface="Kalpurush" panose="02000600000000000000" pitchFamily="2" charset="0"/>
                        </a:rPr>
                        <a:t>ক্লাসে শিক্ষার্থীর সংখ্যার জন্য পর্যায়ক্রমিক (লক্ষ্যস্থিরকৃত:</a:t>
                      </a:r>
                      <a:r>
                        <a:rPr kumimoji="0" lang="bn-BD" sz="1100" b="0" i="0" u="none" strike="noStrike" cap="none" normalizeH="0" baseline="0" noProof="0">
                          <a:ln>
                            <a:noFill/>
                          </a:ln>
                          <a:solidFill>
                            <a:srgbClr val="002060"/>
                          </a:solidFill>
                          <a:effectLst/>
                          <a:uLnTx/>
                          <a:uFillTx/>
                          <a:latin typeface="Kalpurush" panose="02000600000000000000" pitchFamily="2" charset="0"/>
                          <a:ea typeface="+mn-ea"/>
                          <a:cs typeface="Kalpurush" panose="02000600000000000000" pitchFamily="2" charset="0"/>
                        </a:rPr>
                        <a:t> স্কুলগুলোকে অবশ্যই এই উদ্দেশ্যে ব্যয় করতে হবে)</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$44,967,715</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4.13%</a:t>
                      </a:r>
                    </a:p>
                  </a:txBody>
                  <a:tcPr anchor="ctr"/>
                </a:tc>
                <a:extLst>
                  <a:ext uri="{0D108BD9-81ED-4DB2-BD59-A6C34878D82A}">
                    <a16:rowId xmlns:a16="http://schemas.microsoft.com/office/drawing/2014/main" val="1411351855"/>
                  </a:ext>
                </a:extLst>
              </a:tr>
              <a:tr h="391115">
                <a:tc>
                  <a:txBody>
                    <a:bodyPr/>
                    <a:lstStyle/>
                    <a:p>
                      <a:r>
                        <a:rPr lang="bn-BD">
                          <a:solidFill>
                            <a:srgbClr val="002060"/>
                          </a:solidFill>
                          <a:latin typeface="Kalpurush" panose="02000600000000000000" pitchFamily="2" charset="0"/>
                          <a:cs typeface="Kalpurush" panose="02000600000000000000" pitchFamily="2" charset="0"/>
                        </a:rPr>
                        <a:t>গ্রীষ্মকালীন কর্মসূচি বা সামার প্রোগ্রামিং (প্রয়াশ ব্যবস্থাপনা)</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$30,000,000</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2.76%</a:t>
                      </a:r>
                    </a:p>
                  </a:txBody>
                  <a:tcPr anchor="ctr"/>
                </a:tc>
                <a:extLst>
                  <a:ext uri="{0D108BD9-81ED-4DB2-BD59-A6C34878D82A}">
                    <a16:rowId xmlns:a16="http://schemas.microsoft.com/office/drawing/2014/main" val="4078362930"/>
                  </a:ext>
                </a:extLst>
              </a:tr>
              <a:tr h="391115">
                <a:tc>
                  <a:txBody>
                    <a:bodyPr/>
                    <a:lstStyle/>
                    <a:p>
                      <a:r>
                        <a:rPr lang="bn-BD">
                          <a:solidFill>
                            <a:srgbClr val="002060"/>
                          </a:solidFill>
                          <a:latin typeface="Kalpurush" panose="02000600000000000000" pitchFamily="2" charset="0"/>
                          <a:cs typeface="Kalpurush" panose="02000600000000000000" pitchFamily="2" charset="0"/>
                        </a:rPr>
                        <a:t>পূর্ণ দিবসের প্রি-কিন্ডারগার্টেন </a:t>
                      </a:r>
                      <a:r>
                        <a:rPr lang="bn-BD" sz="1100">
                          <a:solidFill>
                            <a:srgbClr val="002060"/>
                          </a:solidFill>
                          <a:latin typeface="Kalpurush" panose="02000600000000000000" pitchFamily="2" charset="0"/>
                          <a:cs typeface="Kalpurush" panose="02000600000000000000" pitchFamily="2" charset="0"/>
                        </a:rPr>
                        <a:t>(লক্ষ্যস্থিরকৃত</a:t>
                      </a:r>
                      <a:r>
                        <a:rPr lang="bn-BD">
                          <a:solidFill>
                            <a:srgbClr val="002060"/>
                          </a:solidFill>
                          <a:latin typeface="Kalpurush" panose="02000600000000000000" pitchFamily="2" charset="0"/>
                          <a:cs typeface="Kalpurush" panose="02000600000000000000" pitchFamily="2" charset="0"/>
                        </a:rPr>
                        <a:t>:</a:t>
                      </a:r>
                      <a:r>
                        <a:rPr lang="bn-BD" sz="1100">
                          <a:solidFill>
                            <a:srgbClr val="002060"/>
                          </a:solidFill>
                          <a:latin typeface="Kalpurush" panose="02000600000000000000" pitchFamily="2" charset="0"/>
                          <a:cs typeface="Kalpurush" panose="02000600000000000000" pitchFamily="2" charset="0"/>
                        </a:rPr>
                        <a:t> স্কুলগুলোকে অবশ্যই এই উদ্দেশ্যে ব্যয় করতে হবে)</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$8,702,365</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0.80%</a:t>
                      </a:r>
                    </a:p>
                  </a:txBody>
                  <a:tcPr anchor="ctr"/>
                </a:tc>
                <a:extLst>
                  <a:ext uri="{0D108BD9-81ED-4DB2-BD59-A6C34878D82A}">
                    <a16:rowId xmlns:a16="http://schemas.microsoft.com/office/drawing/2014/main" val="1460487754"/>
                  </a:ext>
                </a:extLst>
              </a:tr>
              <a:tr h="506307">
                <a:tc>
                  <a:txBody>
                    <a:bodyPr/>
                    <a:lstStyle/>
                    <a:p>
                      <a:r>
                        <a:rPr lang="bn-BD">
                          <a:solidFill>
                            <a:srgbClr val="002060"/>
                          </a:solidFill>
                          <a:latin typeface="Kalpurush" panose="02000600000000000000" pitchFamily="2" charset="0"/>
                          <a:cs typeface="Kalpurush" panose="02000600000000000000" pitchFamily="2" charset="0"/>
                        </a:rPr>
                        <a:t>অটিজম স্পেক্ট্রাম ডিজঅর্ডার ক্লাসরুম (লক্ষ্যস্থিরকৃত:</a:t>
                      </a:r>
                      <a:r>
                        <a:rPr lang="bn-BD" sz="1100">
                          <a:solidFill>
                            <a:srgbClr val="002060"/>
                          </a:solidFill>
                          <a:latin typeface="Kalpurush" panose="02000600000000000000" pitchFamily="2" charset="0"/>
                          <a:cs typeface="Kalpurush" panose="02000600000000000000" pitchFamily="2" charset="0"/>
                        </a:rPr>
                        <a:t> স্কুলগুলোকে অবশ্যই এই উদ্দেশ্যে ব্যয় করতে হবে)</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$7,110,664</a:t>
                      </a:r>
                    </a:p>
                  </a:txBody>
                  <a:tcPr anchor="ctr"/>
                </a:tc>
                <a:tc>
                  <a:txBody>
                    <a:bodyPr/>
                    <a:lstStyle/>
                    <a:p>
                      <a:pPr algn="r"/>
                      <a:r>
                        <a:rPr lang="bn-BD">
                          <a:solidFill>
                            <a:srgbClr val="002060"/>
                          </a:solidFill>
                          <a:latin typeface="Kalpurush" panose="02000600000000000000" pitchFamily="2" charset="0"/>
                          <a:cs typeface="Kalpurush" panose="02000600000000000000" pitchFamily="2" charset="0"/>
                        </a:rPr>
                        <a:t>0.65%</a:t>
                      </a:r>
                    </a:p>
                  </a:txBody>
                  <a:tcPr anchor="ctr"/>
                </a:tc>
                <a:extLst>
                  <a:ext uri="{0D108BD9-81ED-4DB2-BD59-A6C34878D82A}">
                    <a16:rowId xmlns:a16="http://schemas.microsoft.com/office/drawing/2014/main" val="2702050244"/>
                  </a:ext>
                </a:extLst>
              </a:tr>
              <a:tr h="391115">
                <a:tc>
                  <a:txBody>
                    <a:bodyPr/>
                    <a:lstStyle/>
                    <a:p>
                      <a:r>
                        <a:rPr lang="bn-BD" sz="1600" b="1">
                          <a:solidFill>
                            <a:srgbClr val="002060"/>
                          </a:solidFill>
                          <a:latin typeface="Kalpurush" panose="02000600000000000000" pitchFamily="2" charset="0"/>
                          <a:cs typeface="Kalpurush" panose="02000600000000000000" pitchFamily="2" charset="0"/>
                        </a:rPr>
                        <a:t>সর্বমোট </a:t>
                      </a:r>
                    </a:p>
                  </a:txBody>
                  <a:tcPr anchor="ctr"/>
                </a:tc>
                <a:tc>
                  <a:txBody>
                    <a:bodyPr/>
                    <a:lstStyle/>
                    <a:p>
                      <a:pPr algn="r"/>
                      <a:r>
                        <a:rPr lang="bn-BD" sz="1400" b="1">
                          <a:solidFill>
                            <a:srgbClr val="002060"/>
                          </a:solidFill>
                          <a:latin typeface="Kalpurush" panose="02000600000000000000" pitchFamily="2" charset="0"/>
                          <a:cs typeface="Kalpurush" panose="02000600000000000000" pitchFamily="2" charset="0"/>
                        </a:rPr>
                        <a:t>$1,088,652,972</a:t>
                      </a:r>
                    </a:p>
                  </a:txBody>
                  <a:tcPr anchor="ctr"/>
                </a:tc>
                <a:tc>
                  <a:txBody>
                    <a:bodyPr/>
                    <a:lstStyle/>
                    <a:p>
                      <a:pPr algn="r"/>
                      <a:r>
                        <a:rPr lang="bn-BD" sz="1600" b="1" dirty="0">
                          <a:solidFill>
                            <a:srgbClr val="002060"/>
                          </a:solidFill>
                          <a:latin typeface="Kalpurush" panose="02000600000000000000" pitchFamily="2" charset="0"/>
                          <a:cs typeface="Kalpurush" panose="02000600000000000000" pitchFamily="2" charset="0"/>
                        </a:rPr>
                        <a:t>100.00%</a:t>
                      </a:r>
                    </a:p>
                  </a:txBody>
                  <a:tcPr anchor="ctr"/>
                </a:tc>
                <a:extLst>
                  <a:ext uri="{0D108BD9-81ED-4DB2-BD59-A6C34878D82A}">
                    <a16:rowId xmlns:a16="http://schemas.microsoft.com/office/drawing/2014/main" val="2807972311"/>
                  </a:ext>
                </a:extLst>
              </a:tr>
            </a:tbl>
          </a:graphicData>
        </a:graphic>
      </p:graphicFrame>
    </p:spTree>
    <p:extLst>
      <p:ext uri="{BB962C8B-B14F-4D97-AF65-F5344CB8AC3E}">
        <p14:creationId xmlns:p14="http://schemas.microsoft.com/office/powerpoint/2010/main" val="349216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ABB8B-7627-6657-B054-C6A05338B2E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6AB471-DBDE-015A-9D49-2B8143B6A0A3}"/>
              </a:ext>
            </a:extLst>
          </p:cNvPr>
          <p:cNvSpPr>
            <a:spLocks noGrp="1"/>
          </p:cNvSpPr>
          <p:nvPr>
            <p:ph type="sldNum" sz="quarter" idx="10"/>
          </p:nvPr>
        </p:nvSpPr>
        <p:spPr/>
        <p:txBody>
          <a:bodyPr/>
          <a:lstStyle/>
          <a:p>
            <a:pPr defTabSz="685800" eaLnBrk="0" fontAlgn="base" hangingPunct="0">
              <a:spcBef>
                <a:spcPct val="0"/>
              </a:spcBef>
              <a:spcAft>
                <a:spcPct val="0"/>
              </a:spcAft>
              <a:defRPr/>
            </a:pPr>
            <a:fld id="{FAB90AF6-C8F3-4810-A3CA-9E413665CE10}" type="slidenum">
              <a:rPr lang="en-US">
                <a:solidFill>
                  <a:srgbClr val="FFFFFF"/>
                </a:solidFill>
                <a:latin typeface="Arial" charset="0"/>
                <a:ea typeface="ＭＳ Ｐゴシック" pitchFamily="1" charset="-128"/>
              </a:rPr>
              <a:pPr defTabSz="685800" eaLnBrk="0" fontAlgn="base" hangingPunct="0">
                <a:spcBef>
                  <a:spcPct val="0"/>
                </a:spcBef>
                <a:spcAft>
                  <a:spcPct val="0"/>
                </a:spcAft>
                <a:defRPr/>
              </a:pPr>
              <a:t>6</a:t>
            </a:fld>
            <a:endParaRPr lang="en-US">
              <a:solidFill>
                <a:srgbClr val="FFFFFF"/>
              </a:solidFill>
              <a:latin typeface="Arial" charset="0"/>
              <a:ea typeface="ＭＳ Ｐゴシック" pitchFamily="1" charset="-128"/>
            </a:endParaRPr>
          </a:p>
        </p:txBody>
      </p:sp>
      <p:sp>
        <p:nvSpPr>
          <p:cNvPr id="5" name="Rectangle 2">
            <a:extLst>
              <a:ext uri="{FF2B5EF4-FFF2-40B4-BE49-F238E27FC236}">
                <a16:creationId xmlns:a16="http://schemas.microsoft.com/office/drawing/2014/main" id="{BA08C351-3305-1BC0-9EEE-893424714D29}"/>
              </a:ext>
            </a:extLst>
          </p:cNvPr>
          <p:cNvSpPr>
            <a:spLocks noGrp="1" noChangeArrowheads="1"/>
          </p:cNvSpPr>
          <p:nvPr>
            <p:ph type="title"/>
          </p:nvPr>
        </p:nvSpPr>
        <p:spPr>
          <a:xfrm>
            <a:off x="1501775" y="505359"/>
            <a:ext cx="5829300" cy="669341"/>
          </a:xfrm>
        </p:spPr>
        <p:txBody>
          <a:bodyPr/>
          <a:lstStyle/>
          <a:p>
            <a:pPr algn="ctr" eaLnBrk="1" hangingPunct="1"/>
            <a:r>
              <a:rPr lang="bn-BD" sz="2000" dirty="0">
                <a:latin typeface="Kalpurush" panose="02000600000000000000" pitchFamily="2" charset="0"/>
                <a:cs typeface="Kalpurush" panose="02000600000000000000" pitchFamily="2" charset="0"/>
              </a:rPr>
              <a:t>তহবিলের প্রস্তাবিত বণ্টন </a:t>
            </a:r>
            <a:br>
              <a:rPr lang="bn-BD" sz="2000" dirty="0">
                <a:latin typeface="Kalpurush" panose="02000600000000000000" pitchFamily="2" charset="0"/>
                <a:cs typeface="Kalpurush" panose="02000600000000000000" pitchFamily="2" charset="0"/>
              </a:rPr>
            </a:br>
            <a:r>
              <a:rPr lang="bn-BD" sz="2000" dirty="0">
                <a:latin typeface="Kalpurush" panose="02000600000000000000" pitchFamily="2" charset="0"/>
                <a:cs typeface="Kalpurush" panose="02000600000000000000" pitchFamily="2" charset="0"/>
              </a:rPr>
              <a:t>কুইন্স</a:t>
            </a:r>
          </a:p>
        </p:txBody>
      </p:sp>
      <p:graphicFrame>
        <p:nvGraphicFramePr>
          <p:cNvPr id="7" name="Content Placeholder 6">
            <a:extLst>
              <a:ext uri="{FF2B5EF4-FFF2-40B4-BE49-F238E27FC236}">
                <a16:creationId xmlns:a16="http://schemas.microsoft.com/office/drawing/2014/main" id="{9C222F2F-59B0-C492-7421-458DE25B2EDC}"/>
              </a:ext>
            </a:extLst>
          </p:cNvPr>
          <p:cNvGraphicFramePr>
            <a:graphicFrameLocks noGrp="1"/>
          </p:cNvGraphicFramePr>
          <p:nvPr>
            <p:ph idx="1"/>
            <p:extLst>
              <p:ext uri="{D42A27DB-BD31-4B8C-83A1-F6EECF244321}">
                <p14:modId xmlns:p14="http://schemas.microsoft.com/office/powerpoint/2010/main" val="2851980666"/>
              </p:ext>
            </p:extLst>
          </p:nvPr>
        </p:nvGraphicFramePr>
        <p:xfrm>
          <a:off x="533400" y="1742872"/>
          <a:ext cx="8305800" cy="4275098"/>
        </p:xfrm>
        <a:graphic>
          <a:graphicData uri="http://schemas.openxmlformats.org/drawingml/2006/table">
            <a:tbl>
              <a:tblPr firstRow="1" bandRow="1">
                <a:tableStyleId>{BC89EF96-8CEA-46FF-86C4-4CE0E7609802}</a:tableStyleId>
              </a:tblPr>
              <a:tblGrid>
                <a:gridCol w="5721236">
                  <a:extLst>
                    <a:ext uri="{9D8B030D-6E8A-4147-A177-3AD203B41FA5}">
                      <a16:colId xmlns:a16="http://schemas.microsoft.com/office/drawing/2014/main" val="333723254"/>
                    </a:ext>
                  </a:extLst>
                </a:gridCol>
                <a:gridCol w="1456208">
                  <a:extLst>
                    <a:ext uri="{9D8B030D-6E8A-4147-A177-3AD203B41FA5}">
                      <a16:colId xmlns:a16="http://schemas.microsoft.com/office/drawing/2014/main" val="4075041913"/>
                    </a:ext>
                  </a:extLst>
                </a:gridCol>
                <a:gridCol w="1128356">
                  <a:extLst>
                    <a:ext uri="{9D8B030D-6E8A-4147-A177-3AD203B41FA5}">
                      <a16:colId xmlns:a16="http://schemas.microsoft.com/office/drawing/2014/main" val="834961980"/>
                    </a:ext>
                  </a:extLst>
                </a:gridCol>
              </a:tblGrid>
              <a:tr h="336089">
                <a:tc>
                  <a:txBody>
                    <a:bodyPr/>
                    <a:lstStyle/>
                    <a:p>
                      <a:r>
                        <a:rPr lang="bn-BD" sz="1400">
                          <a:solidFill>
                            <a:srgbClr val="002060"/>
                          </a:solidFill>
                          <a:latin typeface="Kalpurush" panose="02000600000000000000" pitchFamily="2" charset="0"/>
                          <a:cs typeface="Kalpurush" panose="02000600000000000000" pitchFamily="2" charset="0"/>
                        </a:rPr>
                        <a:t>বরাদ্দের ধরন</a:t>
                      </a:r>
                    </a:p>
                  </a:txBody>
                  <a:tcPr marL="68580" marR="68580" marT="34290" marB="34290" anchor="ctr"/>
                </a:tc>
                <a:tc>
                  <a:txBody>
                    <a:bodyPr/>
                    <a:lstStyle/>
                    <a:p>
                      <a:pPr algn="r"/>
                      <a:r>
                        <a:rPr lang="bn-BD" sz="1400">
                          <a:solidFill>
                            <a:srgbClr val="002060"/>
                          </a:solidFill>
                          <a:latin typeface="Kalpurush" panose="02000600000000000000" pitchFamily="2" charset="0"/>
                          <a:cs typeface="Kalpurush" panose="02000600000000000000" pitchFamily="2" charset="0"/>
                        </a:rPr>
                        <a:t>পরিমাণ</a:t>
                      </a:r>
                    </a:p>
                  </a:txBody>
                  <a:tcPr marL="68580" marR="68580" marT="34290" marB="34290" anchor="ctr"/>
                </a:tc>
                <a:tc>
                  <a:txBody>
                    <a:bodyPr/>
                    <a:lstStyle/>
                    <a:p>
                      <a:pPr algn="r"/>
                      <a:r>
                        <a:rPr lang="bn-BD" sz="1400">
                          <a:solidFill>
                            <a:srgbClr val="002060"/>
                          </a:solidFill>
                          <a:latin typeface="Kalpurush" panose="02000600000000000000" pitchFamily="2" charset="0"/>
                          <a:cs typeface="Kalpurush" panose="02000600000000000000" pitchFamily="2" charset="0"/>
                        </a:rPr>
                        <a:t>%</a:t>
                      </a:r>
                    </a:p>
                  </a:txBody>
                  <a:tcPr marL="68580" marR="68580" marT="34290" marB="34290" anchor="ctr"/>
                </a:tc>
                <a:extLst>
                  <a:ext uri="{0D108BD9-81ED-4DB2-BD59-A6C34878D82A}">
                    <a16:rowId xmlns:a16="http://schemas.microsoft.com/office/drawing/2014/main" val="764227992"/>
                  </a:ext>
                </a:extLst>
              </a:tr>
              <a:tr h="315560">
                <a:tc>
                  <a:txBody>
                    <a:bodyPr/>
                    <a:lstStyle/>
                    <a:p>
                      <a:r>
                        <a:rPr lang="bn-BD" sz="1400">
                          <a:solidFill>
                            <a:srgbClr val="002060"/>
                          </a:solidFill>
                          <a:latin typeface="Kalpurush" panose="02000600000000000000" pitchFamily="2" charset="0"/>
                          <a:cs typeface="Kalpurush" panose="02000600000000000000" pitchFamily="2" charset="0"/>
                        </a:rPr>
                        <a:t>স্বেচ্ছাধীন (স্কুলগুলো অনুমোদিত প্রোগ্রামসমূহের মাঝে ব্যবহারের সিদ্ধান্ত নেবে) </a:t>
                      </a:r>
                    </a:p>
                  </a:txBody>
                  <a:tcPr marL="68580" marR="68580" marT="34290" marB="34290" anchor="ctr"/>
                </a:tc>
                <a:tc>
                  <a:txBody>
                    <a:bodyPr/>
                    <a:lstStyle/>
                    <a:p>
                      <a:pPr algn="r"/>
                      <a:r>
                        <a:rPr lang="bn-BD" sz="1400" dirty="0">
                          <a:solidFill>
                            <a:srgbClr val="002060"/>
                          </a:solidFill>
                          <a:latin typeface="Calibri" panose="020F0502020204030204" pitchFamily="34" charset="0"/>
                          <a:ea typeface="Calibri" panose="020F0502020204030204" pitchFamily="34" charset="0"/>
                          <a:cs typeface="Kalpurush" panose="02000600000000000000" pitchFamily="2" charset="0"/>
                        </a:rPr>
                        <a:t>$145,554,209</a:t>
                      </a:r>
                    </a:p>
                  </a:txBody>
                  <a:tcPr marL="68580" marR="68580" marT="34290" marB="34290" anchor="ctr"/>
                </a:tc>
                <a:tc>
                  <a:txBody>
                    <a:bodyPr/>
                    <a:lstStyle/>
                    <a:p>
                      <a:pPr algn="r"/>
                      <a:r>
                        <a:rPr lang="bn-BD" sz="1400">
                          <a:solidFill>
                            <a:srgbClr val="002060"/>
                          </a:solidFill>
                          <a:latin typeface="Calibri" panose="020F0502020204030204" pitchFamily="34" charset="0"/>
                          <a:ea typeface="Calibri" panose="020F0502020204030204" pitchFamily="34" charset="0"/>
                          <a:cs typeface="Kalpurush" panose="02000600000000000000" pitchFamily="2" charset="0"/>
                        </a:rPr>
                        <a:t>42.84%</a:t>
                      </a:r>
                    </a:p>
                  </a:txBody>
                  <a:tcPr marL="68580" marR="68580" marT="34290" marB="34290" anchor="ctr"/>
                </a:tc>
                <a:extLst>
                  <a:ext uri="{0D108BD9-81ED-4DB2-BD59-A6C34878D82A}">
                    <a16:rowId xmlns:a16="http://schemas.microsoft.com/office/drawing/2014/main" val="243041796"/>
                  </a:ext>
                </a:extLst>
              </a:tr>
              <a:tr h="408499">
                <a:tc>
                  <a:txBody>
                    <a:bodyPr/>
                    <a:lstStyle/>
                    <a:p>
                      <a:r>
                        <a:rPr lang="bn-BD" sz="1400" dirty="0">
                          <a:solidFill>
                            <a:srgbClr val="002060"/>
                          </a:solidFill>
                          <a:latin typeface="Kalpurush" panose="02000600000000000000" pitchFamily="2" charset="0"/>
                          <a:cs typeface="Kalpurush" panose="02000600000000000000" pitchFamily="2" charset="0"/>
                        </a:rPr>
                        <a:t>ক্লাসে শিক্ষার্থীর সংখ্যা হ্রাস করার জন্য নতুন C4E (লক্ষ্যস্থিরকৃত: স্কুলগুলোকে অবশ্যই এই উদ্দেশ্যে ব্যয় করতে হবে)</a:t>
                      </a:r>
                    </a:p>
                  </a:txBody>
                  <a:tcPr marL="68580" marR="68580" marT="34290" marB="34290" anchor="ctr"/>
                </a:tc>
                <a:tc>
                  <a:txBody>
                    <a:bodyPr/>
                    <a:lstStyle/>
                    <a:p>
                      <a:pPr algn="r"/>
                      <a:r>
                        <a:rPr lang="bn-BD" sz="1400" dirty="0">
                          <a:solidFill>
                            <a:srgbClr val="002060"/>
                          </a:solidFill>
                          <a:latin typeface="Calibri" panose="020F0502020204030204" pitchFamily="34" charset="0"/>
                          <a:ea typeface="Calibri" panose="020F0502020204030204" pitchFamily="34" charset="0"/>
                          <a:cs typeface="Kalpurush" panose="02000600000000000000" pitchFamily="2" charset="0"/>
                        </a:rPr>
                        <a:t>$88,807,193</a:t>
                      </a:r>
                    </a:p>
                  </a:txBody>
                  <a:tcPr marL="68580" marR="68580" marT="34290" marB="34290" anchor="ctr"/>
                </a:tc>
                <a:tc>
                  <a:txBody>
                    <a:bodyPr/>
                    <a:lstStyle/>
                    <a:p>
                      <a:pPr algn="r"/>
                      <a:r>
                        <a:rPr lang="bn-BD" sz="1400">
                          <a:solidFill>
                            <a:srgbClr val="002060"/>
                          </a:solidFill>
                          <a:latin typeface="Calibri" panose="020F0502020204030204" pitchFamily="34" charset="0"/>
                          <a:ea typeface="Calibri" panose="020F0502020204030204" pitchFamily="34" charset="0"/>
                          <a:cs typeface="Kalpurush" panose="02000600000000000000" pitchFamily="2" charset="0"/>
                        </a:rPr>
                        <a:t>26.14%</a:t>
                      </a:r>
                    </a:p>
                  </a:txBody>
                  <a:tcPr marL="68580" marR="68580" marT="34290" marB="34290" anchor="ctr"/>
                </a:tc>
                <a:extLst>
                  <a:ext uri="{0D108BD9-81ED-4DB2-BD59-A6C34878D82A}">
                    <a16:rowId xmlns:a16="http://schemas.microsoft.com/office/drawing/2014/main" val="668671192"/>
                  </a:ext>
                </a:extLst>
              </a:tr>
              <a:tr h="401668">
                <a:tc>
                  <a:txBody>
                    <a:bodyPr/>
                    <a:lstStyle/>
                    <a:p>
                      <a:r>
                        <a:rPr lang="bn-BD" sz="1400" dirty="0">
                          <a:solidFill>
                            <a:srgbClr val="002060"/>
                          </a:solidFill>
                          <a:latin typeface="Kalpurush" panose="02000600000000000000" pitchFamily="2" charset="0"/>
                          <a:cs typeface="Kalpurush" panose="02000600000000000000" pitchFamily="2" charset="0"/>
                        </a:rPr>
                        <a:t>শিক্ষার্থীর জন্য ন্যায্য অর্থায়ন (ফেয়ার স্টুডেন্ট ফান্ডিং) (লক্ষ্যস্থিরকৃত: স্কুলগুলোকে অবশ্যই এই উদ্দেশ্যে ব্যয় করতে হবে)</a:t>
                      </a:r>
                    </a:p>
                  </a:txBody>
                  <a:tcPr marL="68580" marR="68580" marT="34290" marB="34290" anchor="ctr"/>
                </a:tc>
                <a:tc>
                  <a:txBody>
                    <a:bodyPr/>
                    <a:lstStyle/>
                    <a:p>
                      <a:pPr algn="r"/>
                      <a:r>
                        <a:rPr lang="bn-BD" sz="1400" dirty="0">
                          <a:solidFill>
                            <a:srgbClr val="002060"/>
                          </a:solidFill>
                          <a:latin typeface="Calibri" panose="020F0502020204030204" pitchFamily="34" charset="0"/>
                          <a:ea typeface="Calibri" panose="020F0502020204030204" pitchFamily="34" charset="0"/>
                          <a:cs typeface="Kalpurush" panose="02000600000000000000" pitchFamily="2" charset="0"/>
                        </a:rPr>
                        <a:t>$63,742,137</a:t>
                      </a:r>
                    </a:p>
                  </a:txBody>
                  <a:tcPr marL="68580" marR="68580" marT="34290" marB="34290" anchor="ctr"/>
                </a:tc>
                <a:tc>
                  <a:txBody>
                    <a:bodyPr/>
                    <a:lstStyle/>
                    <a:p>
                      <a:pPr algn="r"/>
                      <a:r>
                        <a:rPr lang="bn-BD" sz="1400">
                          <a:solidFill>
                            <a:srgbClr val="002060"/>
                          </a:solidFill>
                          <a:latin typeface="Calibri" panose="020F0502020204030204" pitchFamily="34" charset="0"/>
                          <a:ea typeface="Calibri" panose="020F0502020204030204" pitchFamily="34" charset="0"/>
                          <a:cs typeface="Kalpurush" panose="02000600000000000000" pitchFamily="2" charset="0"/>
                        </a:rPr>
                        <a:t>18.76%</a:t>
                      </a:r>
                    </a:p>
                  </a:txBody>
                  <a:tcPr marL="68580" marR="68580" marT="34290" marB="34290" anchor="ctr"/>
                </a:tc>
                <a:extLst>
                  <a:ext uri="{0D108BD9-81ED-4DB2-BD59-A6C34878D82A}">
                    <a16:rowId xmlns:a16="http://schemas.microsoft.com/office/drawing/2014/main" val="499588414"/>
                  </a:ext>
                </a:extLst>
              </a:tr>
              <a:tr h="4084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bn-BD" sz="1400" dirty="0">
                          <a:solidFill>
                            <a:srgbClr val="002060"/>
                          </a:solidFill>
                          <a:latin typeface="Kalpurush" panose="02000600000000000000" pitchFamily="2" charset="0"/>
                          <a:cs typeface="Kalpurush" panose="02000600000000000000" pitchFamily="2" charset="0"/>
                        </a:rPr>
                        <a:t>সমন্বিত সহ-শিক্ষকতার (ইনটিগ্রেটেড কো-টিচিং) ক্লাসরুম (লক্ষ্যস্থিরকৃত: স্কুলগুলোকে অবশ্যই এই উদ্দেশ্যে ব্যয় করতে হবে)</a:t>
                      </a:r>
                    </a:p>
                  </a:txBody>
                  <a:tcPr marL="68580" marR="68580" marT="34290" marB="34290" anchor="ctr"/>
                </a:tc>
                <a:tc>
                  <a:txBody>
                    <a:bodyPr/>
                    <a:lstStyle/>
                    <a:p>
                      <a:pPr algn="r"/>
                      <a:r>
                        <a:rPr lang="bn-BD" sz="1400" dirty="0">
                          <a:solidFill>
                            <a:srgbClr val="002060"/>
                          </a:solidFill>
                          <a:latin typeface="Calibri" panose="020F0502020204030204" pitchFamily="34" charset="0"/>
                          <a:ea typeface="Calibri" panose="020F0502020204030204" pitchFamily="34" charset="0"/>
                          <a:cs typeface="Kalpurush" panose="02000600000000000000" pitchFamily="2" charset="0"/>
                        </a:rPr>
                        <a:t>$17,588,768</a:t>
                      </a:r>
                    </a:p>
                  </a:txBody>
                  <a:tcPr marL="68580" marR="68580" marT="34290" marB="34290" anchor="ctr"/>
                </a:tc>
                <a:tc>
                  <a:txBody>
                    <a:bodyPr/>
                    <a:lstStyle/>
                    <a:p>
                      <a:pPr algn="r"/>
                      <a:r>
                        <a:rPr lang="bn-BD" sz="1400">
                          <a:solidFill>
                            <a:srgbClr val="002060"/>
                          </a:solidFill>
                          <a:latin typeface="Calibri" panose="020F0502020204030204" pitchFamily="34" charset="0"/>
                          <a:ea typeface="Calibri" panose="020F0502020204030204" pitchFamily="34" charset="0"/>
                          <a:cs typeface="Kalpurush" panose="02000600000000000000" pitchFamily="2" charset="0"/>
                        </a:rPr>
                        <a:t>5.18%</a:t>
                      </a:r>
                    </a:p>
                  </a:txBody>
                  <a:tcPr marL="68580" marR="68580" marT="34290" marB="34290" anchor="ctr"/>
                </a:tc>
                <a:extLst>
                  <a:ext uri="{0D108BD9-81ED-4DB2-BD59-A6C34878D82A}">
                    <a16:rowId xmlns:a16="http://schemas.microsoft.com/office/drawing/2014/main" val="556266119"/>
                  </a:ext>
                </a:extLst>
              </a:tr>
              <a:tr h="401668">
                <a:tc>
                  <a:txBody>
                    <a:bodyPr/>
                    <a:lstStyle/>
                    <a:p>
                      <a:pPr lvl="0">
                        <a:buNone/>
                      </a:pPr>
                      <a:r>
                        <a:rPr lang="bn-BD" sz="1400" dirty="0">
                          <a:solidFill>
                            <a:srgbClr val="002060"/>
                          </a:solidFill>
                          <a:latin typeface="Kalpurush" panose="02000600000000000000" pitchFamily="2" charset="0"/>
                          <a:ea typeface="Kalpurush"/>
                          <a:cs typeface="Kalpurush" panose="02000600000000000000" pitchFamily="2" charset="0"/>
                        </a:rPr>
                        <a:t>ক্লাসে শিক্ষার্থীর সংখ্যার জন্য পর্যায়ক্রমিক (লক্ষ্যস্থিরকৃত:</a:t>
                      </a:r>
                      <a:r>
                        <a:rPr kumimoji="0" lang="bn-BD" sz="1400" b="0" i="0" u="none" strike="noStrike" cap="none" normalizeH="0" baseline="0" noProof="0" dirty="0">
                          <a:ln>
                            <a:noFill/>
                          </a:ln>
                          <a:solidFill>
                            <a:srgbClr val="002060"/>
                          </a:solidFill>
                          <a:effectLst/>
                          <a:uLnTx/>
                          <a:uFillTx/>
                          <a:latin typeface="Kalpurush" panose="02000600000000000000" pitchFamily="2" charset="0"/>
                          <a:ea typeface="Kalpurush"/>
                          <a:cs typeface="Kalpurush" panose="02000600000000000000" pitchFamily="2" charset="0"/>
                        </a:rPr>
                        <a:t> স্কুলগুলোকে অবশ্যই এই উদ্দেশ্যে ব্যয় করতে হবে)</a:t>
                      </a:r>
                    </a:p>
                  </a:txBody>
                  <a:tcPr marL="68580" marR="68580" marT="34290" marB="34290" anchor="ctr"/>
                </a:tc>
                <a:tc>
                  <a:txBody>
                    <a:bodyPr/>
                    <a:lstStyle/>
                    <a:p>
                      <a:pPr algn="r"/>
                      <a:r>
                        <a:rPr lang="bn-BD" sz="1400">
                          <a:solidFill>
                            <a:srgbClr val="002060"/>
                          </a:solidFill>
                          <a:latin typeface="Calibri" panose="020F0502020204030204" pitchFamily="34" charset="0"/>
                          <a:ea typeface="Calibri" panose="020F0502020204030204" pitchFamily="34" charset="0"/>
                          <a:cs typeface="Kalpurush" panose="02000600000000000000" pitchFamily="2" charset="0"/>
                        </a:rPr>
                        <a:t>$11,359,515</a:t>
                      </a:r>
                    </a:p>
                  </a:txBody>
                  <a:tcPr marL="68580" marR="68580" marT="34290" marB="34290" anchor="ctr"/>
                </a:tc>
                <a:tc>
                  <a:txBody>
                    <a:bodyPr/>
                    <a:lstStyle/>
                    <a:p>
                      <a:pPr algn="r"/>
                      <a:r>
                        <a:rPr lang="bn-BD" sz="1400" dirty="0">
                          <a:solidFill>
                            <a:srgbClr val="002060"/>
                          </a:solidFill>
                          <a:latin typeface="Calibri" panose="020F0502020204030204" pitchFamily="34" charset="0"/>
                          <a:ea typeface="Calibri" panose="020F0502020204030204" pitchFamily="34" charset="0"/>
                          <a:cs typeface="Kalpurush" panose="02000600000000000000" pitchFamily="2" charset="0"/>
                        </a:rPr>
                        <a:t>3.34%</a:t>
                      </a:r>
                    </a:p>
                  </a:txBody>
                  <a:tcPr marL="68580" marR="68580" marT="34290" marB="34290" anchor="ctr"/>
                </a:tc>
                <a:extLst>
                  <a:ext uri="{0D108BD9-81ED-4DB2-BD59-A6C34878D82A}">
                    <a16:rowId xmlns:a16="http://schemas.microsoft.com/office/drawing/2014/main" val="1411351855"/>
                  </a:ext>
                </a:extLst>
              </a:tr>
              <a:tr h="315560">
                <a:tc>
                  <a:txBody>
                    <a:bodyPr/>
                    <a:lstStyle/>
                    <a:p>
                      <a:r>
                        <a:rPr lang="bn-BD" sz="1400">
                          <a:solidFill>
                            <a:srgbClr val="002060"/>
                          </a:solidFill>
                          <a:latin typeface="Kalpurush" panose="02000600000000000000" pitchFamily="2" charset="0"/>
                          <a:cs typeface="Kalpurush" panose="02000600000000000000" pitchFamily="2" charset="0"/>
                        </a:rPr>
                        <a:t>গ্রীষ্মকালীন কর্মসূচি বা সামার প্রোগ্রামিং (প্রয়াশ ব্যবস্থাপনা)</a:t>
                      </a:r>
                    </a:p>
                  </a:txBody>
                  <a:tcPr marL="68580" marR="68580" marT="34290" marB="34290" anchor="ctr"/>
                </a:tc>
                <a:tc>
                  <a:txBody>
                    <a:bodyPr/>
                    <a:lstStyle/>
                    <a:p>
                      <a:pPr algn="r"/>
                      <a:r>
                        <a:rPr lang="bn-BD" sz="1400">
                          <a:solidFill>
                            <a:srgbClr val="002060"/>
                          </a:solidFill>
                          <a:latin typeface="Calibri" panose="020F0502020204030204" pitchFamily="34" charset="0"/>
                          <a:ea typeface="Calibri" panose="020F0502020204030204" pitchFamily="34" charset="0"/>
                          <a:cs typeface="Kalpurush" panose="02000600000000000000" pitchFamily="2" charset="0"/>
                        </a:rPr>
                        <a:t>$8,507,079</a:t>
                      </a:r>
                    </a:p>
                  </a:txBody>
                  <a:tcPr marL="68580" marR="68580" marT="34290" marB="34290" anchor="ctr"/>
                </a:tc>
                <a:tc>
                  <a:txBody>
                    <a:bodyPr/>
                    <a:lstStyle/>
                    <a:p>
                      <a:pPr algn="r"/>
                      <a:r>
                        <a:rPr lang="bn-BD" sz="1400" dirty="0">
                          <a:solidFill>
                            <a:srgbClr val="002060"/>
                          </a:solidFill>
                          <a:latin typeface="Calibri" panose="020F0502020204030204" pitchFamily="34" charset="0"/>
                          <a:ea typeface="Calibri" panose="020F0502020204030204" pitchFamily="34" charset="0"/>
                          <a:cs typeface="Kalpurush" panose="02000600000000000000" pitchFamily="2" charset="0"/>
                        </a:rPr>
                        <a:t>2.50%</a:t>
                      </a:r>
                    </a:p>
                  </a:txBody>
                  <a:tcPr marL="68580" marR="68580" marT="34290" marB="34290" anchor="ctr"/>
                </a:tc>
                <a:extLst>
                  <a:ext uri="{0D108BD9-81ED-4DB2-BD59-A6C34878D82A}">
                    <a16:rowId xmlns:a16="http://schemas.microsoft.com/office/drawing/2014/main" val="4078362930"/>
                  </a:ext>
                </a:extLst>
              </a:tr>
              <a:tr h="401668">
                <a:tc>
                  <a:txBody>
                    <a:bodyPr/>
                    <a:lstStyle/>
                    <a:p>
                      <a:r>
                        <a:rPr lang="bn-BD" sz="1400">
                          <a:solidFill>
                            <a:srgbClr val="002060"/>
                          </a:solidFill>
                          <a:latin typeface="Kalpurush" panose="02000600000000000000" pitchFamily="2" charset="0"/>
                          <a:cs typeface="Kalpurush" panose="02000600000000000000" pitchFamily="2" charset="0"/>
                        </a:rPr>
                        <a:t>পূর্ণ দিবসের প্রি-কিন্ডারগার্টেন (লক্ষ্যস্থিরকৃত: স্কুলগুলোকে অবশ্যই এই উদ্দেশ্যে ব্যয় করতে হবে)</a:t>
                      </a:r>
                    </a:p>
                  </a:txBody>
                  <a:tcPr marL="68580" marR="68580" marT="34290" marB="34290" anchor="ctr"/>
                </a:tc>
                <a:tc>
                  <a:txBody>
                    <a:bodyPr/>
                    <a:lstStyle/>
                    <a:p>
                      <a:pPr algn="r"/>
                      <a:r>
                        <a:rPr lang="bn-BD" sz="1400">
                          <a:solidFill>
                            <a:srgbClr val="002060"/>
                          </a:solidFill>
                          <a:latin typeface="Calibri" panose="020F0502020204030204" pitchFamily="34" charset="0"/>
                          <a:ea typeface="Calibri" panose="020F0502020204030204" pitchFamily="34" charset="0"/>
                          <a:cs typeface="Kalpurush" panose="02000600000000000000" pitchFamily="2" charset="0"/>
                        </a:rPr>
                        <a:t>$2,660,725</a:t>
                      </a:r>
                    </a:p>
                  </a:txBody>
                  <a:tcPr marL="68580" marR="68580" marT="34290" marB="34290" anchor="ctr"/>
                </a:tc>
                <a:tc>
                  <a:txBody>
                    <a:bodyPr/>
                    <a:lstStyle/>
                    <a:p>
                      <a:pPr algn="r"/>
                      <a:r>
                        <a:rPr lang="bn-BD" sz="1400" dirty="0">
                          <a:solidFill>
                            <a:srgbClr val="002060"/>
                          </a:solidFill>
                          <a:latin typeface="Calibri" panose="020F0502020204030204" pitchFamily="34" charset="0"/>
                          <a:ea typeface="Calibri" panose="020F0502020204030204" pitchFamily="34" charset="0"/>
                          <a:cs typeface="Kalpurush" panose="02000600000000000000" pitchFamily="2" charset="0"/>
                        </a:rPr>
                        <a:t>0.78%</a:t>
                      </a:r>
                    </a:p>
                  </a:txBody>
                  <a:tcPr marL="68580" marR="68580" marT="34290" marB="34290" anchor="ctr"/>
                </a:tc>
                <a:extLst>
                  <a:ext uri="{0D108BD9-81ED-4DB2-BD59-A6C34878D82A}">
                    <a16:rowId xmlns:a16="http://schemas.microsoft.com/office/drawing/2014/main" val="1460487754"/>
                  </a:ext>
                </a:extLst>
              </a:tr>
              <a:tr h="408499">
                <a:tc>
                  <a:txBody>
                    <a:bodyPr/>
                    <a:lstStyle/>
                    <a:p>
                      <a:r>
                        <a:rPr lang="bn-BD" sz="1400">
                          <a:solidFill>
                            <a:srgbClr val="002060"/>
                          </a:solidFill>
                          <a:latin typeface="Kalpurush" panose="02000600000000000000" pitchFamily="2" charset="0"/>
                          <a:cs typeface="Kalpurush" panose="02000600000000000000" pitchFamily="2" charset="0"/>
                        </a:rPr>
                        <a:t>অটিজম স্পেক্ট্রাম ডিজঅর্ডার ক্লাসরুম (লক্ষ্যস্থিরকৃত: স্কুলগুলোকে অবশ্যই এই উদ্দেশ্যে ব্যয় করতে হবে)</a:t>
                      </a:r>
                    </a:p>
                  </a:txBody>
                  <a:tcPr marL="68580" marR="68580" marT="34290" marB="34290" anchor="ctr"/>
                </a:tc>
                <a:tc>
                  <a:txBody>
                    <a:bodyPr/>
                    <a:lstStyle/>
                    <a:p>
                      <a:pPr algn="r"/>
                      <a:r>
                        <a:rPr lang="bn-BD" sz="1400">
                          <a:solidFill>
                            <a:srgbClr val="002060"/>
                          </a:solidFill>
                          <a:latin typeface="Calibri" panose="020F0502020204030204" pitchFamily="34" charset="0"/>
                          <a:ea typeface="Calibri" panose="020F0502020204030204" pitchFamily="34" charset="0"/>
                          <a:cs typeface="Kalpurush" panose="02000600000000000000" pitchFamily="2" charset="0"/>
                        </a:rPr>
                        <a:t>$1,576,535</a:t>
                      </a:r>
                    </a:p>
                  </a:txBody>
                  <a:tcPr marL="68580" marR="68580" marT="34290" marB="34290" anchor="ctr"/>
                </a:tc>
                <a:tc>
                  <a:txBody>
                    <a:bodyPr/>
                    <a:lstStyle/>
                    <a:p>
                      <a:pPr algn="r"/>
                      <a:r>
                        <a:rPr lang="bn-BD" sz="1400" dirty="0">
                          <a:solidFill>
                            <a:srgbClr val="002060"/>
                          </a:solidFill>
                          <a:latin typeface="Calibri" panose="020F0502020204030204" pitchFamily="34" charset="0"/>
                          <a:ea typeface="Calibri" panose="020F0502020204030204" pitchFamily="34" charset="0"/>
                          <a:cs typeface="Kalpurush" panose="02000600000000000000" pitchFamily="2" charset="0"/>
                        </a:rPr>
                        <a:t>0.46%</a:t>
                      </a:r>
                    </a:p>
                  </a:txBody>
                  <a:tcPr marL="68580" marR="68580" marT="34290" marB="34290" anchor="ctr"/>
                </a:tc>
                <a:extLst>
                  <a:ext uri="{0D108BD9-81ED-4DB2-BD59-A6C34878D82A}">
                    <a16:rowId xmlns:a16="http://schemas.microsoft.com/office/drawing/2014/main" val="2702050244"/>
                  </a:ext>
                </a:extLst>
              </a:tr>
              <a:tr h="336089">
                <a:tc>
                  <a:txBody>
                    <a:bodyPr/>
                    <a:lstStyle/>
                    <a:p>
                      <a:r>
                        <a:rPr lang="bn-BD" sz="1400" b="1">
                          <a:solidFill>
                            <a:srgbClr val="002060"/>
                          </a:solidFill>
                          <a:latin typeface="Kalpurush" panose="02000600000000000000" pitchFamily="2" charset="0"/>
                          <a:cs typeface="Kalpurush" panose="02000600000000000000" pitchFamily="2" charset="0"/>
                        </a:rPr>
                        <a:t>সর্বমোট </a:t>
                      </a:r>
                    </a:p>
                  </a:txBody>
                  <a:tcPr marL="68580" marR="68580" marT="34290" marB="34290" anchor="ctr"/>
                </a:tc>
                <a:tc>
                  <a:txBody>
                    <a:bodyPr/>
                    <a:lstStyle/>
                    <a:p>
                      <a:pPr algn="r"/>
                      <a:r>
                        <a:rPr lang="bn-BD" sz="1400" b="1">
                          <a:solidFill>
                            <a:srgbClr val="002060"/>
                          </a:solidFill>
                          <a:latin typeface="Calibri" panose="020F0502020204030204" pitchFamily="34" charset="0"/>
                          <a:ea typeface="Calibri" panose="020F0502020204030204" pitchFamily="34" charset="0"/>
                          <a:cs typeface="Kalpurush" panose="02000600000000000000" pitchFamily="2" charset="0"/>
                        </a:rPr>
                        <a:t>$339,796,161</a:t>
                      </a:r>
                    </a:p>
                  </a:txBody>
                  <a:tcPr marL="68580" marR="68580" marT="34290" marB="34290" anchor="ctr"/>
                </a:tc>
                <a:tc>
                  <a:txBody>
                    <a:bodyPr/>
                    <a:lstStyle/>
                    <a:p>
                      <a:pPr algn="r"/>
                      <a:r>
                        <a:rPr lang="bn-BD" sz="1400" b="1" dirty="0">
                          <a:solidFill>
                            <a:srgbClr val="002060"/>
                          </a:solidFill>
                          <a:latin typeface="Calibri" panose="020F0502020204030204" pitchFamily="34" charset="0"/>
                          <a:ea typeface="Calibri" panose="020F0502020204030204" pitchFamily="34" charset="0"/>
                          <a:cs typeface="Kalpurush" panose="02000600000000000000" pitchFamily="2" charset="0"/>
                        </a:rPr>
                        <a:t>100.00%</a:t>
                      </a:r>
                    </a:p>
                  </a:txBody>
                  <a:tcPr marL="68580" marR="68580" marT="34290" marB="34290" anchor="ctr"/>
                </a:tc>
                <a:extLst>
                  <a:ext uri="{0D108BD9-81ED-4DB2-BD59-A6C34878D82A}">
                    <a16:rowId xmlns:a16="http://schemas.microsoft.com/office/drawing/2014/main" val="2807972311"/>
                  </a:ext>
                </a:extLst>
              </a:tr>
            </a:tbl>
          </a:graphicData>
        </a:graphic>
      </p:graphicFrame>
    </p:spTree>
    <p:extLst>
      <p:ext uri="{BB962C8B-B14F-4D97-AF65-F5344CB8AC3E}">
        <p14:creationId xmlns:p14="http://schemas.microsoft.com/office/powerpoint/2010/main" val="363894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33983-C786-653A-88E2-8BA7361EB910}"/>
              </a:ext>
            </a:extLst>
          </p:cNvPr>
          <p:cNvSpPr>
            <a:spLocks noGrp="1"/>
          </p:cNvSpPr>
          <p:nvPr>
            <p:ph type="sldNum" sz="quarter" idx="10"/>
          </p:nvPr>
        </p:nvSpPr>
        <p:spPr/>
        <p:txBody>
          <a:bodyPr/>
          <a:lstStyle/>
          <a:p>
            <a:pPr>
              <a:defRPr/>
            </a:pPr>
            <a:fld id="{FAB90AF6-C8F3-4810-A3CA-9E413665CE10}" type="slidenum">
              <a:rPr lang="en-US"/>
              <a:pPr>
                <a:defRPr/>
              </a:pPr>
              <a:t>7</a:t>
            </a:fld>
            <a:endParaRPr lang="en-US"/>
          </a:p>
        </p:txBody>
      </p:sp>
      <p:sp>
        <p:nvSpPr>
          <p:cNvPr id="7" name="Rectangle 2">
            <a:extLst>
              <a:ext uri="{FF2B5EF4-FFF2-40B4-BE49-F238E27FC236}">
                <a16:creationId xmlns:a16="http://schemas.microsoft.com/office/drawing/2014/main" id="{1B82C1C1-292F-0D2D-51D6-CDBB8726700A}"/>
              </a:ext>
            </a:extLst>
          </p:cNvPr>
          <p:cNvSpPr>
            <a:spLocks noGrp="1" noChangeArrowheads="1"/>
          </p:cNvSpPr>
          <p:nvPr>
            <p:ph type="title"/>
          </p:nvPr>
        </p:nvSpPr>
        <p:spPr>
          <a:xfrm>
            <a:off x="469026" y="351554"/>
            <a:ext cx="8131362" cy="418214"/>
          </a:xfrm>
        </p:spPr>
        <p:txBody>
          <a:bodyPr/>
          <a:lstStyle/>
          <a:p>
            <a:pPr algn="ctr"/>
            <a:r>
              <a:rPr lang="bn-BD" sz="2400">
                <a:latin typeface="Kalpurush" panose="02000600000000000000" pitchFamily="2" charset="0"/>
                <a:cs typeface="Kalpurush" panose="02000600000000000000" pitchFamily="2" charset="0"/>
              </a:rPr>
              <a:t>কন্ট্রাক্টস্‌ ফর এক্সেলেন্স-এর জন্য জনসাধারণের মতামত</a:t>
            </a:r>
          </a:p>
        </p:txBody>
      </p:sp>
      <p:sp>
        <p:nvSpPr>
          <p:cNvPr id="9" name="Rectangle 3">
            <a:extLst>
              <a:ext uri="{FF2B5EF4-FFF2-40B4-BE49-F238E27FC236}">
                <a16:creationId xmlns:a16="http://schemas.microsoft.com/office/drawing/2014/main" id="{B2E9E9E4-2CB7-9289-D68A-AB0FB03B61F0}"/>
              </a:ext>
            </a:extLst>
          </p:cNvPr>
          <p:cNvSpPr>
            <a:spLocks noGrp="1" noChangeArrowheads="1"/>
          </p:cNvSpPr>
          <p:nvPr>
            <p:ph idx="1"/>
          </p:nvPr>
        </p:nvSpPr>
        <p:spPr>
          <a:xfrm>
            <a:off x="618309" y="1400742"/>
            <a:ext cx="7982079" cy="4501429"/>
          </a:xfrm>
        </p:spPr>
        <p:txBody>
          <a:bodyPr/>
          <a:lstStyle/>
          <a:p>
            <a:pPr marL="285750" indent="-285750">
              <a:buFont typeface="Wingdings" panose="05000000000000000000" pitchFamily="2" charset="2"/>
              <a:buChar char="§"/>
            </a:pPr>
            <a:r>
              <a:rPr lang="bn-BD" sz="2000" dirty="0">
                <a:solidFill>
                  <a:srgbClr val="002060"/>
                </a:solidFill>
                <a:latin typeface="Kalpurush" panose="02000600000000000000" pitchFamily="2" charset="0"/>
                <a:cs typeface="Kalpurush" panose="02000600000000000000" pitchFamily="2" charset="0"/>
              </a:rPr>
              <a:t>আমরা যখন এই আইনি </a:t>
            </a:r>
            <a:r>
              <a:rPr lang="bn-BD" sz="2000" dirty="0" err="1">
                <a:solidFill>
                  <a:srgbClr val="002060"/>
                </a:solidFill>
                <a:latin typeface="Kalpurush" panose="02000600000000000000" pitchFamily="2" charset="0"/>
                <a:cs typeface="Kalpurush" panose="02000600000000000000" pitchFamily="2" charset="0"/>
              </a:rPr>
              <a:t>বাধ্যবাধকতার</a:t>
            </a:r>
            <a:r>
              <a:rPr lang="bn-BD" sz="2000" dirty="0">
                <a:solidFill>
                  <a:srgbClr val="002060"/>
                </a:solidFill>
                <a:latin typeface="Kalpurush" panose="02000600000000000000" pitchFamily="2" charset="0"/>
                <a:cs typeface="Kalpurush" panose="02000600000000000000" pitchFamily="2" charset="0"/>
              </a:rPr>
              <a:t> </a:t>
            </a:r>
            <a:r>
              <a:rPr lang="bn-BD" sz="2000" dirty="0">
                <a:solidFill>
                  <a:schemeClr val="tx2"/>
                </a:solidFill>
                <a:latin typeface="Kalpurush" panose="02000600000000000000" pitchFamily="2" charset="0"/>
                <a:cs typeface="Kalpurush" panose="02000600000000000000" pitchFamily="2" charset="0"/>
              </a:rPr>
              <a:t>অনুবর্তিতায় কাজ করছি, তখন আসন্ন সপ্তাহগুলোতে</a:t>
            </a:r>
            <a:r>
              <a:rPr lang="bn-BD" sz="2000" dirty="0">
                <a:solidFill>
                  <a:srgbClr val="002060"/>
                </a:solidFill>
                <a:latin typeface="Kalpurush" panose="02000600000000000000" pitchFamily="2" charset="0"/>
                <a:cs typeface="Kalpurush" panose="02000600000000000000" pitchFamily="2" charset="0"/>
              </a:rPr>
              <a:t> আমরা C4E পরিকল্পনার উপর জনসাধারণের মন্তব্য বিবেচনায় নেব।</a:t>
            </a:r>
          </a:p>
          <a:p>
            <a:pPr marL="285750" indent="-285750">
              <a:buFont typeface="Wingdings" panose="05000000000000000000" pitchFamily="2" charset="2"/>
              <a:buChar char="§"/>
            </a:pPr>
            <a:endParaRPr lang="en-US" sz="1800" dirty="0">
              <a:solidFill>
                <a:schemeClr val="tx2"/>
              </a:solidFill>
              <a:latin typeface="Kalpurush" panose="02000600000000000000" pitchFamily="2" charset="0"/>
              <a:cs typeface="Kalpurush" panose="02000600000000000000" pitchFamily="2" charset="0"/>
            </a:endParaRPr>
          </a:p>
          <a:p>
            <a:pPr marL="285750" indent="-285750">
              <a:buFont typeface="Wingdings" panose="05000000000000000000" pitchFamily="2" charset="2"/>
              <a:buChar char="§"/>
            </a:pPr>
            <a:r>
              <a:rPr lang="bn-BD" sz="2000" dirty="0">
                <a:solidFill>
                  <a:schemeClr val="tx2"/>
                </a:solidFill>
                <a:latin typeface="Kalpurush" panose="02000600000000000000" pitchFamily="2" charset="0"/>
                <a:cs typeface="Kalpurush" panose="02000600000000000000" pitchFamily="2" charset="0"/>
              </a:rPr>
              <a:t>8 (আট) জুলাই, 2025 হলো C4E পরিকল্পনার উপর জনসাধারণের মন্তব্য জমা দেয়ার শেষ তারিখ।</a:t>
            </a:r>
          </a:p>
          <a:p>
            <a:pPr marL="285750" indent="-285750">
              <a:buFont typeface="Wingdings" panose="05000000000000000000" pitchFamily="2" charset="2"/>
              <a:buChar char="§"/>
            </a:pPr>
            <a:endParaRPr lang="en-US" sz="2000" dirty="0">
              <a:solidFill>
                <a:srgbClr val="002060"/>
              </a:solidFill>
              <a:highlight>
                <a:srgbClr val="FFFF00"/>
              </a:highlight>
              <a:latin typeface="Kalpurush" panose="02000600000000000000" pitchFamily="2" charset="0"/>
              <a:cs typeface="Kalpurush" panose="02000600000000000000" pitchFamily="2" charset="0"/>
            </a:endParaRPr>
          </a:p>
          <a:p>
            <a:pPr marL="285750" indent="-285750">
              <a:buFont typeface="Wingdings" panose="05000000000000000000" pitchFamily="2" charset="2"/>
              <a:buChar char="§"/>
            </a:pPr>
            <a:r>
              <a:rPr lang="bn-BD" sz="2000" dirty="0">
                <a:solidFill>
                  <a:srgbClr val="002060"/>
                </a:solidFill>
                <a:latin typeface="Kalpurush" panose="02000600000000000000" pitchFamily="2" charset="0"/>
                <a:cs typeface="Kalpurush" panose="02000600000000000000" pitchFamily="2" charset="0"/>
              </a:rPr>
              <a:t>শিক্ষাবিদ, পিতামাতা, ও দেখাশোনার দায়িত্বপ্রাপ্ত, এবং নিউ ইয়র্ক সিটি </a:t>
            </a:r>
            <a:r>
              <a:rPr lang="bn-BD" sz="2000" dirty="0" err="1">
                <a:solidFill>
                  <a:srgbClr val="002060"/>
                </a:solidFill>
                <a:latin typeface="Kalpurush" panose="02000600000000000000" pitchFamily="2" charset="0"/>
                <a:cs typeface="Kalpurush" panose="02000600000000000000" pitchFamily="2" charset="0"/>
              </a:rPr>
              <a:t>কমিউনিটির</a:t>
            </a:r>
            <a:r>
              <a:rPr lang="bn-BD" sz="2000" dirty="0">
                <a:solidFill>
                  <a:srgbClr val="002060"/>
                </a:solidFill>
                <a:latin typeface="Kalpurush" panose="02000600000000000000" pitchFamily="2" charset="0"/>
                <a:cs typeface="Kalpurush" panose="02000600000000000000" pitchFamily="2" charset="0"/>
              </a:rPr>
              <a:t> অন্যান্য সদস্য </a:t>
            </a:r>
            <a:r>
              <a:rPr lang="bn-BD" sz="2000" dirty="0">
                <a:solidFill>
                  <a:srgbClr val="002060"/>
                </a:solidFill>
                <a:latin typeface="Calibri" panose="020F0502020204030204" pitchFamily="34" charset="0"/>
                <a:ea typeface="Calibri" panose="020F0502020204030204" pitchFamily="34" charset="0"/>
                <a:cs typeface="Kalpurush" panose="02000600000000000000" pitchFamily="2" charset="0"/>
              </a:rPr>
              <a:t>contractsforexcellence@schools.nyc.gov</a:t>
            </a:r>
            <a:r>
              <a:rPr lang="bn-BD" sz="2000" dirty="0">
                <a:solidFill>
                  <a:srgbClr val="002060"/>
                </a:solidFill>
                <a:latin typeface="Kalpurush" panose="02000600000000000000" pitchFamily="2" charset="0"/>
                <a:cs typeface="Kalpurush" panose="02000600000000000000" pitchFamily="2" charset="0"/>
              </a:rPr>
              <a:t> -ঠিকানায় </a:t>
            </a:r>
            <a:r>
              <a:rPr lang="bn-BD" sz="2000" dirty="0" err="1">
                <a:solidFill>
                  <a:srgbClr val="002060"/>
                </a:solidFill>
                <a:latin typeface="Kalpurush" panose="02000600000000000000" pitchFamily="2" charset="0"/>
                <a:cs typeface="Kalpurush" panose="02000600000000000000" pitchFamily="2" charset="0"/>
              </a:rPr>
              <a:t>ইমেইলের</a:t>
            </a:r>
            <a:r>
              <a:rPr lang="bn-BD" sz="2000" dirty="0">
                <a:solidFill>
                  <a:srgbClr val="002060"/>
                </a:solidFill>
                <a:latin typeface="Kalpurush" panose="02000600000000000000" pitchFamily="2" charset="0"/>
                <a:cs typeface="Kalpurush" panose="02000600000000000000" pitchFamily="2" charset="0"/>
              </a:rPr>
              <a:t> মাধ্যমে তাদের মন্তব্য জমা দিতে পারেন। </a:t>
            </a:r>
          </a:p>
          <a:p>
            <a:pPr marL="276860" indent="-276860">
              <a:buFont typeface="Wingdings" panose="05000000000000000000" pitchFamily="2" charset="2"/>
              <a:buChar char="§"/>
            </a:pPr>
            <a:endParaRPr lang="en-US" sz="1553" dirty="0">
              <a:latin typeface="Kalpurush" panose="02000600000000000000" pitchFamily="2" charset="0"/>
              <a:cs typeface="Kalpurush" panose="02000600000000000000" pitchFamily="2" charset="0"/>
            </a:endParaRPr>
          </a:p>
          <a:p>
            <a:endParaRPr lang="en-US" sz="1747" dirty="0">
              <a:solidFill>
                <a:srgbClr val="002060"/>
              </a:solidFill>
              <a:latin typeface="Kalpurush" panose="02000600000000000000" pitchFamily="2" charset="0"/>
              <a:cs typeface="Kalpurush" panose="02000600000000000000" pitchFamily="2" charset="0"/>
            </a:endParaRPr>
          </a:p>
          <a:p>
            <a:endParaRPr lang="en-US" sz="1747" dirty="0">
              <a:solidFill>
                <a:srgbClr val="002060"/>
              </a:solidFill>
              <a:latin typeface="Kalpurush" panose="02000600000000000000" pitchFamily="2" charset="0"/>
              <a:cs typeface="Kalpurush" panose="02000600000000000000" pitchFamily="2" charset="0"/>
            </a:endParaRPr>
          </a:p>
          <a:p>
            <a:pPr marL="384810" lvl="1" indent="-273685"/>
            <a:endParaRPr lang="en-US"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4509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6D22-523E-647E-226E-09E34E99306A}"/>
              </a:ext>
            </a:extLst>
          </p:cNvPr>
          <p:cNvSpPr>
            <a:spLocks noGrp="1"/>
          </p:cNvSpPr>
          <p:nvPr>
            <p:ph type="title"/>
          </p:nvPr>
        </p:nvSpPr>
        <p:spPr>
          <a:xfrm>
            <a:off x="685800" y="368708"/>
            <a:ext cx="7772400" cy="503903"/>
          </a:xfrm>
        </p:spPr>
        <p:txBody>
          <a:bodyPr/>
          <a:lstStyle/>
          <a:p>
            <a:pPr algn="ctr"/>
            <a:r>
              <a:rPr lang="bn-BD" sz="2400">
                <a:latin typeface="Kalpurush" panose="02000600000000000000" pitchFamily="2" charset="0"/>
                <a:cs typeface="Kalpurush" panose="02000600000000000000" pitchFamily="2" charset="0"/>
              </a:rPr>
              <a:t>ক্লাসে শিক্ষার্থীর সংখ্যা হ্রাসের পরিকল্পনা </a:t>
            </a:r>
          </a:p>
        </p:txBody>
      </p:sp>
      <p:sp>
        <p:nvSpPr>
          <p:cNvPr id="3" name="Content Placeholder 2">
            <a:extLst>
              <a:ext uri="{FF2B5EF4-FFF2-40B4-BE49-F238E27FC236}">
                <a16:creationId xmlns:a16="http://schemas.microsoft.com/office/drawing/2014/main" id="{CCA86DEA-3465-49AE-42ED-2059E2F061B0}"/>
              </a:ext>
            </a:extLst>
          </p:cNvPr>
          <p:cNvSpPr>
            <a:spLocks noGrp="1"/>
          </p:cNvSpPr>
          <p:nvPr>
            <p:ph idx="1"/>
          </p:nvPr>
        </p:nvSpPr>
        <p:spPr>
          <a:xfrm>
            <a:off x="528871" y="1169505"/>
            <a:ext cx="8072203" cy="4539532"/>
          </a:xfrm>
        </p:spPr>
        <p:txBody>
          <a:bodyPr/>
          <a:lstStyle/>
          <a:p>
            <a:pPr marL="285750" indent="-285750">
              <a:buFont typeface="Wingdings" panose="05000000000000000000" pitchFamily="2" charset="2"/>
              <a:buChar char="§"/>
            </a:pPr>
            <a:r>
              <a:rPr lang="bn-BD" sz="2000" dirty="0">
                <a:solidFill>
                  <a:srgbClr val="002060"/>
                </a:solidFill>
                <a:latin typeface="Kalpurush" panose="02000600000000000000" pitchFamily="2" charset="0"/>
                <a:cs typeface="Kalpurush" panose="02000600000000000000" pitchFamily="2" charset="0"/>
              </a:rPr>
              <a:t>কন্ট্রাক্ট ফর </a:t>
            </a:r>
            <a:r>
              <a:rPr lang="bn-BD" sz="2000" dirty="0" err="1">
                <a:solidFill>
                  <a:srgbClr val="002060"/>
                </a:solidFill>
                <a:latin typeface="Kalpurush" panose="02000600000000000000" pitchFamily="2" charset="0"/>
                <a:cs typeface="Kalpurush" panose="02000600000000000000" pitchFamily="2" charset="0"/>
              </a:rPr>
              <a:t>এক্সেলেন্স</a:t>
            </a:r>
            <a:r>
              <a:rPr lang="bn-BD" sz="2000" dirty="0">
                <a:solidFill>
                  <a:srgbClr val="002060"/>
                </a:solidFill>
                <a:latin typeface="Kalpurush" panose="02000600000000000000" pitchFamily="2" charset="0"/>
                <a:cs typeface="Kalpurush" panose="02000600000000000000" pitchFamily="2" charset="0"/>
              </a:rPr>
              <a:t> গণ-প্রক্রিয়ার অংশ হিসেবে একটি </a:t>
            </a:r>
            <a:r>
              <a:rPr lang="bn-BD" sz="2000" b="1" dirty="0">
                <a:solidFill>
                  <a:srgbClr val="002060"/>
                </a:solidFill>
                <a:latin typeface="Kalpurush" panose="02000600000000000000" pitchFamily="2" charset="0"/>
                <a:cs typeface="Kalpurush" panose="02000600000000000000" pitchFamily="2" charset="0"/>
              </a:rPr>
              <a:t>খসড়া</a:t>
            </a:r>
            <a:r>
              <a:rPr lang="bn-BD" sz="2000" dirty="0">
                <a:solidFill>
                  <a:srgbClr val="002060"/>
                </a:solidFill>
                <a:latin typeface="Kalpurush" panose="02000600000000000000" pitchFamily="2" charset="0"/>
                <a:cs typeface="Kalpurush" panose="02000600000000000000" pitchFamily="2" charset="0"/>
              </a:rPr>
              <a:t> পরিকল্পনা প্রকাশ করা হয়েছে।</a:t>
            </a:r>
          </a:p>
          <a:p>
            <a:pPr marL="0" indent="0"/>
            <a:endParaRPr lang="en-US" sz="2000" dirty="0">
              <a:solidFill>
                <a:srgbClr val="002060"/>
              </a:solidFill>
              <a:latin typeface="Kalpurush" panose="02000600000000000000" pitchFamily="2" charset="0"/>
              <a:cs typeface="Kalpurush" panose="02000600000000000000" pitchFamily="2" charset="0"/>
            </a:endParaRPr>
          </a:p>
          <a:p>
            <a:pPr marL="285750" indent="-285750">
              <a:buFont typeface="Wingdings" panose="05000000000000000000" pitchFamily="2" charset="2"/>
              <a:buChar char="§"/>
            </a:pPr>
            <a:r>
              <a:rPr lang="bn-BD" sz="2000" dirty="0">
                <a:solidFill>
                  <a:srgbClr val="002060"/>
                </a:solidFill>
                <a:latin typeface="Kalpurush" panose="02000600000000000000" pitchFamily="2" charset="0"/>
                <a:cs typeface="Kalpurush" panose="02000600000000000000" pitchFamily="2" charset="0"/>
              </a:rPr>
              <a:t>এই প্রক্রিয়ার মধ্য দিয়ে জনসাধারণ মতামত জানাতে সক্ষম হন।</a:t>
            </a:r>
          </a:p>
          <a:p>
            <a:pPr marL="0" indent="0"/>
            <a:endParaRPr lang="en-US" sz="2000" dirty="0">
              <a:solidFill>
                <a:srgbClr val="002060"/>
              </a:solidFill>
              <a:latin typeface="Kalpurush" panose="02000600000000000000" pitchFamily="2" charset="0"/>
              <a:cs typeface="Kalpurush" panose="02000600000000000000" pitchFamily="2" charset="0"/>
            </a:endParaRPr>
          </a:p>
          <a:p>
            <a:pPr marL="285750" indent="-285750">
              <a:buFont typeface="Wingdings" panose="05000000000000000000" pitchFamily="2" charset="2"/>
              <a:buChar char="§"/>
            </a:pPr>
            <a:r>
              <a:rPr lang="bn-BD" sz="2000" dirty="0">
                <a:solidFill>
                  <a:srgbClr val="002060"/>
                </a:solidFill>
                <a:latin typeface="Kalpurush" panose="02000600000000000000" pitchFamily="2" charset="0"/>
                <a:cs typeface="Kalpurush" panose="02000600000000000000" pitchFamily="2" charset="0"/>
              </a:rPr>
              <a:t>জনসাধারণের মতামতের ভিত্তিতে, NYCPS শিক্ষক ও </a:t>
            </a:r>
            <a:r>
              <a:rPr lang="bn-BD" sz="2000" dirty="0" err="1">
                <a:solidFill>
                  <a:srgbClr val="002060"/>
                </a:solidFill>
                <a:latin typeface="Kalpurush" panose="02000600000000000000" pitchFamily="2" charset="0"/>
                <a:cs typeface="Kalpurush" panose="02000600000000000000" pitchFamily="2" charset="0"/>
              </a:rPr>
              <a:t>প্রিন্সিপালদের</a:t>
            </a:r>
            <a:r>
              <a:rPr lang="bn-BD" sz="2000" dirty="0">
                <a:solidFill>
                  <a:srgbClr val="002060"/>
                </a:solidFill>
                <a:latin typeface="Kalpurush" panose="02000600000000000000" pitchFamily="2" charset="0"/>
                <a:cs typeface="Kalpurush" panose="02000600000000000000" pitchFamily="2" charset="0"/>
              </a:rPr>
              <a:t> ইউনিয়নের সাথে কাজ করে পরিকল্পনা চূড়ান্ত করবে। আইনের অধীনে, এটা চূড়ান্ত করার আগে এই </a:t>
            </a:r>
            <a:r>
              <a:rPr lang="bn-BD" sz="2000" dirty="0" err="1">
                <a:solidFill>
                  <a:srgbClr val="002060"/>
                </a:solidFill>
                <a:latin typeface="Kalpurush" panose="02000600000000000000" pitchFamily="2" charset="0"/>
                <a:cs typeface="Kalpurush" panose="02000600000000000000" pitchFamily="2" charset="0"/>
              </a:rPr>
              <a:t>ইউনিয়নদের</a:t>
            </a:r>
            <a:r>
              <a:rPr lang="bn-BD" sz="2000" dirty="0">
                <a:solidFill>
                  <a:srgbClr val="002060"/>
                </a:solidFill>
                <a:latin typeface="Kalpurush" panose="02000600000000000000" pitchFamily="2" charset="0"/>
                <a:cs typeface="Kalpurush" panose="02000600000000000000" pitchFamily="2" charset="0"/>
              </a:rPr>
              <a:t> অবশ্যই সম্মত হতে হবে।</a:t>
            </a:r>
          </a:p>
          <a:p>
            <a:pPr marL="0" indent="0"/>
            <a:endParaRPr lang="en-US" sz="2000" dirty="0">
              <a:solidFill>
                <a:srgbClr val="002060"/>
              </a:solidFill>
              <a:latin typeface="Kalpurush" panose="02000600000000000000" pitchFamily="2" charset="0"/>
              <a:cs typeface="Kalpurush" panose="02000600000000000000" pitchFamily="2" charset="0"/>
            </a:endParaRPr>
          </a:p>
          <a:p>
            <a:pPr marL="285750" indent="-285750">
              <a:buFont typeface="Wingdings" panose="05000000000000000000" pitchFamily="2" charset="2"/>
              <a:buChar char="§"/>
            </a:pPr>
            <a:r>
              <a:rPr lang="bn-BD" sz="2000" dirty="0">
                <a:solidFill>
                  <a:srgbClr val="002060"/>
                </a:solidFill>
                <a:latin typeface="Kalpurush" panose="02000600000000000000" pitchFamily="2" charset="0"/>
                <a:cs typeface="Kalpurush" panose="02000600000000000000" pitchFamily="2" charset="0"/>
              </a:rPr>
              <a:t>পরিকল্পনাটি স্কুল-পর্যায়ে নীতি এবং কেন্দ্রীয়-পর্যায়ে নীতিসমূহের রূপরেখা প্রদান করে।</a:t>
            </a:r>
          </a:p>
          <a:p>
            <a:pPr>
              <a:buFont typeface="Arial"/>
              <a:buChar char="•"/>
            </a:pPr>
            <a:endParaRPr lang="en-US" dirty="0">
              <a:latin typeface="Kalpurush" panose="02000600000000000000" pitchFamily="2" charset="0"/>
              <a:cs typeface="Kalpurush" panose="02000600000000000000" pitchFamily="2" charset="0"/>
            </a:endParaRPr>
          </a:p>
        </p:txBody>
      </p:sp>
      <p:sp>
        <p:nvSpPr>
          <p:cNvPr id="4" name="Slide Number Placeholder 3">
            <a:extLst>
              <a:ext uri="{FF2B5EF4-FFF2-40B4-BE49-F238E27FC236}">
                <a16:creationId xmlns:a16="http://schemas.microsoft.com/office/drawing/2014/main" id="{68066037-871E-7B2E-F488-E28D9E17F047}"/>
              </a:ext>
            </a:extLst>
          </p:cNvPr>
          <p:cNvSpPr>
            <a:spLocks noGrp="1"/>
          </p:cNvSpPr>
          <p:nvPr>
            <p:ph type="sldNum" sz="quarter" idx="10"/>
          </p:nvPr>
        </p:nvSpPr>
        <p:spPr/>
        <p:txBody>
          <a:bodyPr/>
          <a:lstStyle/>
          <a:p>
            <a:pPr>
              <a:defRPr/>
            </a:pPr>
            <a:fld id="{FAB90AF6-C8F3-4810-A3CA-9E413665CE10}" type="slidenum">
              <a:rPr lang="en-US"/>
              <a:pPr>
                <a:defRPr/>
              </a:pPr>
              <a:t>8</a:t>
            </a:fld>
            <a:endParaRPr lang="en-US"/>
          </a:p>
        </p:txBody>
      </p:sp>
    </p:spTree>
    <p:extLst>
      <p:ext uri="{BB962C8B-B14F-4D97-AF65-F5344CB8AC3E}">
        <p14:creationId xmlns:p14="http://schemas.microsoft.com/office/powerpoint/2010/main" val="281722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C798-E325-66D2-CC10-9E130CD53D94}"/>
              </a:ext>
            </a:extLst>
          </p:cNvPr>
          <p:cNvSpPr>
            <a:spLocks noGrp="1"/>
          </p:cNvSpPr>
          <p:nvPr>
            <p:ph type="title"/>
          </p:nvPr>
        </p:nvSpPr>
        <p:spPr>
          <a:xfrm>
            <a:off x="511688" y="290440"/>
            <a:ext cx="7772400" cy="434692"/>
          </a:xfrm>
        </p:spPr>
        <p:txBody>
          <a:bodyPr/>
          <a:lstStyle/>
          <a:p>
            <a:pPr algn="ctr"/>
            <a:r>
              <a:rPr lang="bn-BD" sz="2400" dirty="0">
                <a:solidFill>
                  <a:srgbClr val="002060"/>
                </a:solidFill>
                <a:latin typeface="Kalpurush" panose="02000600000000000000" pitchFamily="2" charset="0"/>
                <a:cs typeface="Kalpurush" panose="02000600000000000000" pitchFamily="2" charset="0"/>
              </a:rPr>
              <a:t>ক্লাসে শিক্ষার্থীর সংখ্যা হ্রাসের পরিকল্পনার সারসংক্ষেপ</a:t>
            </a:r>
          </a:p>
        </p:txBody>
      </p:sp>
      <p:sp>
        <p:nvSpPr>
          <p:cNvPr id="3" name="Content Placeholder 2">
            <a:extLst>
              <a:ext uri="{FF2B5EF4-FFF2-40B4-BE49-F238E27FC236}">
                <a16:creationId xmlns:a16="http://schemas.microsoft.com/office/drawing/2014/main" id="{349EE92D-2BD6-B1CA-B456-E68E177CB8FE}"/>
              </a:ext>
            </a:extLst>
          </p:cNvPr>
          <p:cNvSpPr>
            <a:spLocks noGrp="1"/>
          </p:cNvSpPr>
          <p:nvPr>
            <p:ph idx="1"/>
          </p:nvPr>
        </p:nvSpPr>
        <p:spPr>
          <a:xfrm>
            <a:off x="81795" y="641556"/>
            <a:ext cx="8951086" cy="5544091"/>
          </a:xfrm>
        </p:spPr>
        <p:txBody>
          <a:bodyPr/>
          <a:lstStyle/>
          <a:p>
            <a:pPr marL="342900" indent="-342900">
              <a:buFont typeface="Wingdings" panose="05000000000000000000" pitchFamily="2" charset="2"/>
              <a:buChar char="§"/>
            </a:pPr>
            <a:r>
              <a:rPr lang="bn-BD" sz="2000" dirty="0">
                <a:solidFill>
                  <a:srgbClr val="002060"/>
                </a:solidFill>
                <a:latin typeface="Kalpurush" panose="02000600000000000000" pitchFamily="2" charset="0"/>
                <a:cs typeface="Kalpurush" panose="02000600000000000000" pitchFamily="2" charset="0"/>
              </a:rPr>
              <a:t>পরিকল্পনায় অন্তর্ভুক্ত:</a:t>
            </a:r>
          </a:p>
          <a:p>
            <a:pPr marL="554355" lvl="1" indent="-211455">
              <a:buClr>
                <a:srgbClr val="5BADFF"/>
              </a:buClr>
              <a:buFont typeface="Wingdings" panose="05000000000000000000" pitchFamily="2" charset="2"/>
              <a:buChar char="§"/>
            </a:pPr>
            <a:r>
              <a:rPr lang="bn-BD" sz="1600" dirty="0">
                <a:solidFill>
                  <a:srgbClr val="002060"/>
                </a:solidFill>
                <a:latin typeface="Kalpurush" panose="02000600000000000000" pitchFamily="2" charset="0"/>
                <a:cs typeface="Kalpurush" panose="02000600000000000000" pitchFamily="2" charset="0"/>
              </a:rPr>
              <a:t>2025-2026 শিক্ষা বছরের জন্য স্কুল কর্তৃক পরিচালিত পরিকল্পনা পদ্ধতি, যার সরাসরি ফলশ্রুতিতে স্কুলগুলোকে বাড়তি সহায়-সংস্থান প্রদান করা হয়েছে, এবং এতে অন্তর্ভুক্ত অতিরিক্ত সিটি </a:t>
            </a:r>
            <a:r>
              <a:rPr lang="bn-BD" sz="1600" dirty="0" err="1">
                <a:solidFill>
                  <a:srgbClr val="002060"/>
                </a:solidFill>
                <a:latin typeface="Kalpurush" panose="02000600000000000000" pitchFamily="2" charset="0"/>
                <a:cs typeface="Kalpurush" panose="02000600000000000000" pitchFamily="2" charset="0"/>
              </a:rPr>
              <a:t>অর্থায়নের</a:t>
            </a:r>
            <a:r>
              <a:rPr lang="bn-BD" sz="1600" dirty="0">
                <a:solidFill>
                  <a:srgbClr val="002060"/>
                </a:solidFill>
                <a:latin typeface="Kalpurush" panose="02000600000000000000" pitchFamily="2" charset="0"/>
                <a:cs typeface="Kalpurush" panose="02000600000000000000" pitchFamily="2" charset="0"/>
              </a:rPr>
              <a:t> পাশাপাশি </a:t>
            </a:r>
            <a:r>
              <a:rPr lang="bn-BD" sz="1600" dirty="0" err="1">
                <a:solidFill>
                  <a:srgbClr val="002060"/>
                </a:solidFill>
                <a:latin typeface="Kalpurush" panose="02000600000000000000" pitchFamily="2" charset="0"/>
                <a:cs typeface="Kalpurush" panose="02000600000000000000" pitchFamily="2" charset="0"/>
              </a:rPr>
              <a:t>কন্ট্র্যাক্ট</a:t>
            </a:r>
            <a:r>
              <a:rPr lang="bn-BD" sz="1600" dirty="0">
                <a:solidFill>
                  <a:srgbClr val="002060"/>
                </a:solidFill>
                <a:latin typeface="Kalpurush" panose="02000600000000000000" pitchFamily="2" charset="0"/>
                <a:cs typeface="Kalpurush" panose="02000600000000000000" pitchFamily="2" charset="0"/>
              </a:rPr>
              <a:t> ফর </a:t>
            </a:r>
            <a:r>
              <a:rPr lang="bn-BD" sz="1600" dirty="0" err="1">
                <a:solidFill>
                  <a:srgbClr val="002060"/>
                </a:solidFill>
                <a:latin typeface="Kalpurush" panose="02000600000000000000" pitchFamily="2" charset="0"/>
                <a:cs typeface="Kalpurush" panose="02000600000000000000" pitchFamily="2" charset="0"/>
              </a:rPr>
              <a:t>এক্সেলেন্স</a:t>
            </a:r>
            <a:r>
              <a:rPr lang="bn-BD" sz="1600" dirty="0">
                <a:solidFill>
                  <a:srgbClr val="002060"/>
                </a:solidFill>
                <a:latin typeface="Kalpurush" panose="02000600000000000000" pitchFamily="2" charset="0"/>
                <a:cs typeface="Kalpurush" panose="02000600000000000000" pitchFamily="2" charset="0"/>
              </a:rPr>
              <a:t>-এর জন্য $241 </a:t>
            </a:r>
            <a:r>
              <a:rPr lang="bn-BD" sz="1600" dirty="0" err="1">
                <a:solidFill>
                  <a:srgbClr val="002060"/>
                </a:solidFill>
                <a:latin typeface="Kalpurush" panose="02000600000000000000" pitchFamily="2" charset="0"/>
                <a:cs typeface="Kalpurush" panose="02000600000000000000" pitchFamily="2" charset="0"/>
              </a:rPr>
              <a:t>মিলিয়ন</a:t>
            </a:r>
            <a:r>
              <a:rPr lang="bn-BD" sz="1600" dirty="0">
                <a:solidFill>
                  <a:srgbClr val="002060"/>
                </a:solidFill>
                <a:latin typeface="Kalpurush" panose="02000600000000000000" pitchFamily="2" charset="0"/>
                <a:cs typeface="Kalpurush" panose="02000600000000000000" pitchFamily="2" charset="0"/>
              </a:rPr>
              <a:t>। </a:t>
            </a:r>
          </a:p>
          <a:p>
            <a:pPr marL="925830" lvl="2" indent="-285750">
              <a:buClr>
                <a:schemeClr val="accent1">
                  <a:lumMod val="75000"/>
                </a:schemeClr>
              </a:buClr>
              <a:buFont typeface="Wingdings" panose="05000000000000000000" pitchFamily="2" charset="2"/>
              <a:buChar char="§"/>
            </a:pPr>
            <a:r>
              <a:rPr lang="bn-BD" sz="1400" b="1" dirty="0">
                <a:solidFill>
                  <a:srgbClr val="002060"/>
                </a:solidFill>
                <a:latin typeface="Kalpurush" panose="02000600000000000000" pitchFamily="2" charset="0"/>
                <a:cs typeface="Kalpurush" panose="02000600000000000000" pitchFamily="2" charset="0"/>
              </a:rPr>
              <a:t>প্রায় 750-টি স্কুলকে আনুমানিক 3,700 জন </a:t>
            </a:r>
            <a:r>
              <a:rPr lang="bn-BD" sz="1400" b="1" i="1" dirty="0">
                <a:solidFill>
                  <a:srgbClr val="002060"/>
                </a:solidFill>
                <a:latin typeface="Kalpurush" panose="02000600000000000000" pitchFamily="2" charset="0"/>
                <a:cs typeface="Kalpurush" panose="02000600000000000000" pitchFamily="2" charset="0"/>
              </a:rPr>
              <a:t>নতুন</a:t>
            </a:r>
            <a:r>
              <a:rPr lang="bn-BD" sz="1400" b="1" dirty="0">
                <a:solidFill>
                  <a:srgbClr val="002060"/>
                </a:solidFill>
                <a:latin typeface="Kalpurush" panose="02000600000000000000" pitchFamily="2" charset="0"/>
                <a:cs typeface="Kalpurush" panose="02000600000000000000" pitchFamily="2" charset="0"/>
              </a:rPr>
              <a:t> শিক্ষক </a:t>
            </a:r>
            <a:r>
              <a:rPr lang="bn-BD" sz="1400" b="1" dirty="0" err="1">
                <a:solidFill>
                  <a:srgbClr val="002060"/>
                </a:solidFill>
                <a:latin typeface="Kalpurush" panose="02000600000000000000" pitchFamily="2" charset="0"/>
                <a:cs typeface="Kalpurush" panose="02000600000000000000" pitchFamily="2" charset="0"/>
              </a:rPr>
              <a:t>নিয়োগদানের</a:t>
            </a:r>
            <a:r>
              <a:rPr lang="bn-BD" sz="1400" b="1" dirty="0">
                <a:solidFill>
                  <a:srgbClr val="002060"/>
                </a:solidFill>
                <a:latin typeface="Kalpurush" panose="02000600000000000000" pitchFamily="2" charset="0"/>
                <a:cs typeface="Kalpurush" panose="02000600000000000000" pitchFamily="2" charset="0"/>
              </a:rPr>
              <a:t> অর্থ অনুদান দেয়া হয়েছে।</a:t>
            </a:r>
          </a:p>
          <a:p>
            <a:pPr marL="925830" lvl="2" indent="-285750">
              <a:buClr>
                <a:schemeClr val="accent1">
                  <a:lumMod val="75000"/>
                </a:schemeClr>
              </a:buClr>
              <a:buFont typeface="Wingdings" panose="05000000000000000000" pitchFamily="2" charset="2"/>
              <a:buChar char="§"/>
            </a:pPr>
            <a:r>
              <a:rPr lang="bn-BD" sz="1400" dirty="0">
                <a:solidFill>
                  <a:srgbClr val="002060"/>
                </a:solidFill>
                <a:latin typeface="Kalpurush" panose="02000600000000000000" pitchFamily="2" charset="0"/>
                <a:cs typeface="Kalpurush" panose="02000600000000000000" pitchFamily="2" charset="0"/>
              </a:rPr>
              <a:t>প্রতিটি স্কুল </a:t>
            </a:r>
            <a:r>
              <a:rPr lang="bn-BD" sz="1400" dirty="0" err="1">
                <a:solidFill>
                  <a:srgbClr val="002060"/>
                </a:solidFill>
                <a:latin typeface="Kalpurush" panose="02000600000000000000" pitchFamily="2" charset="0"/>
                <a:cs typeface="Kalpurush" panose="02000600000000000000" pitchFamily="2" charset="0"/>
              </a:rPr>
              <a:t>পৃথকভাবে</a:t>
            </a:r>
            <a:r>
              <a:rPr lang="bn-BD" sz="1400" dirty="0">
                <a:solidFill>
                  <a:srgbClr val="002060"/>
                </a:solidFill>
                <a:latin typeface="Kalpurush" panose="02000600000000000000" pitchFamily="2" charset="0"/>
                <a:cs typeface="Kalpurush" panose="02000600000000000000" pitchFamily="2" charset="0"/>
              </a:rPr>
              <a:t> SLT-এর সাথে পরামর্শ করার মাধ্যমে পরিকল্পনাগুলো তৈরি করা হয়েছে</a:t>
            </a:r>
          </a:p>
          <a:p>
            <a:pPr marL="925830" lvl="2" indent="-285750">
              <a:buClr>
                <a:schemeClr val="accent1">
                  <a:lumMod val="75000"/>
                </a:schemeClr>
              </a:buClr>
              <a:buFont typeface="Wingdings" panose="05000000000000000000" pitchFamily="2" charset="2"/>
              <a:buChar char="§"/>
            </a:pPr>
            <a:r>
              <a:rPr lang="bn-BD" sz="1400" dirty="0">
                <a:solidFill>
                  <a:srgbClr val="002060"/>
                </a:solidFill>
                <a:latin typeface="Kalpurush" panose="02000600000000000000" pitchFamily="2" charset="0"/>
                <a:cs typeface="Kalpurush" panose="02000600000000000000" pitchFamily="2" charset="0"/>
              </a:rPr>
              <a:t>পরিকল্পনাগুলো NYCPS, ইউনাইটেড ফেডারেশন </a:t>
            </a:r>
            <a:r>
              <a:rPr lang="bn-BD" sz="1400" dirty="0" err="1">
                <a:solidFill>
                  <a:srgbClr val="002060"/>
                </a:solidFill>
                <a:latin typeface="Kalpurush" panose="02000600000000000000" pitchFamily="2" charset="0"/>
                <a:cs typeface="Kalpurush" panose="02000600000000000000" pitchFamily="2" charset="0"/>
              </a:rPr>
              <a:t>অভ</a:t>
            </a:r>
            <a:r>
              <a:rPr lang="bn-BD" sz="1400" dirty="0">
                <a:solidFill>
                  <a:srgbClr val="002060"/>
                </a:solidFill>
                <a:latin typeface="Kalpurush" panose="02000600000000000000" pitchFamily="2" charset="0"/>
                <a:cs typeface="Kalpurush" panose="02000600000000000000" pitchFamily="2" charset="0"/>
              </a:rPr>
              <a:t> </a:t>
            </a:r>
            <a:r>
              <a:rPr lang="bn-BD" sz="1400" dirty="0" err="1">
                <a:solidFill>
                  <a:srgbClr val="002060"/>
                </a:solidFill>
                <a:latin typeface="Kalpurush" panose="02000600000000000000" pitchFamily="2" charset="0"/>
                <a:cs typeface="Kalpurush" panose="02000600000000000000" pitchFamily="2" charset="0"/>
              </a:rPr>
              <a:t>টিচার্স</a:t>
            </a:r>
            <a:r>
              <a:rPr lang="bn-BD" sz="1400" dirty="0">
                <a:solidFill>
                  <a:srgbClr val="002060"/>
                </a:solidFill>
                <a:latin typeface="Kalpurush" panose="02000600000000000000" pitchFamily="2" charset="0"/>
                <a:cs typeface="Kalpurush" panose="02000600000000000000" pitchFamily="2" charset="0"/>
              </a:rPr>
              <a:t> (UFT), এবং কাউন্সিল ফর স্কুল সুপারভাইজারস্‌ (CSA) দ্বারা </a:t>
            </a:r>
            <a:r>
              <a:rPr lang="bn-BD" sz="1400" dirty="0" err="1">
                <a:solidFill>
                  <a:srgbClr val="002060"/>
                </a:solidFill>
                <a:latin typeface="Kalpurush" panose="02000600000000000000" pitchFamily="2" charset="0"/>
                <a:cs typeface="Kalpurush" panose="02000600000000000000" pitchFamily="2" charset="0"/>
              </a:rPr>
              <a:t>সম্মিলিতভাবে</a:t>
            </a:r>
            <a:r>
              <a:rPr lang="bn-BD" sz="1400" dirty="0">
                <a:solidFill>
                  <a:srgbClr val="002060"/>
                </a:solidFill>
                <a:latin typeface="Kalpurush" panose="02000600000000000000" pitchFamily="2" charset="0"/>
                <a:cs typeface="Kalpurush" panose="02000600000000000000" pitchFamily="2" charset="0"/>
              </a:rPr>
              <a:t> পর্যালোচনা করা হয়েছে।</a:t>
            </a:r>
          </a:p>
          <a:p>
            <a:pPr marL="925830" lvl="2" indent="-285750">
              <a:buClr>
                <a:srgbClr val="5BADFF"/>
              </a:buClr>
              <a:buFont typeface="Wingdings" panose="05000000000000000000" pitchFamily="2" charset="2"/>
              <a:buChar char="§"/>
            </a:pPr>
            <a:endParaRPr lang="en-US" sz="1600" dirty="0">
              <a:solidFill>
                <a:srgbClr val="002060"/>
              </a:solidFill>
              <a:latin typeface="Kalpurush" panose="02000600000000000000" pitchFamily="2" charset="0"/>
              <a:cs typeface="Kalpurush" panose="02000600000000000000" pitchFamily="2" charset="0"/>
            </a:endParaRPr>
          </a:p>
          <a:p>
            <a:pPr marL="669925" lvl="1" indent="-285750">
              <a:buClr>
                <a:srgbClr val="5BADFF"/>
              </a:buClr>
              <a:buFont typeface="Wingdings" panose="05000000000000000000" pitchFamily="2" charset="2"/>
              <a:buChar char="§"/>
            </a:pPr>
            <a:r>
              <a:rPr lang="bn-BD" sz="1600" dirty="0">
                <a:solidFill>
                  <a:srgbClr val="002060"/>
                </a:solidFill>
                <a:latin typeface="Kalpurush" panose="02000600000000000000" pitchFamily="2" charset="0"/>
                <a:cs typeface="Kalpurush" panose="02000600000000000000" pitchFamily="2" charset="0"/>
              </a:rPr>
              <a:t>ড্যাটা (উপাত্ত) থেকে দেখা যায় যে, NYCPS জুড়ে 46% ক্লাস 24-25 শিক্ষা বছরের জন্য উদ্দিষ্ট লক্ষ্যের নিচে ছিল, যা এই বছরের জন্য 40% অর্জনের আইনি </a:t>
            </a:r>
            <a:r>
              <a:rPr lang="bn-BD" sz="1600" dirty="0" err="1">
                <a:solidFill>
                  <a:srgbClr val="002060"/>
                </a:solidFill>
                <a:latin typeface="Kalpurush" panose="02000600000000000000" pitchFamily="2" charset="0"/>
                <a:cs typeface="Kalpurush" panose="02000600000000000000" pitchFamily="2" charset="0"/>
              </a:rPr>
              <a:t>বাধ্যবাধকতার</a:t>
            </a:r>
            <a:r>
              <a:rPr lang="bn-BD" sz="1600" dirty="0">
                <a:solidFill>
                  <a:srgbClr val="002060"/>
                </a:solidFill>
                <a:latin typeface="Kalpurush" panose="02000600000000000000" pitchFamily="2" charset="0"/>
                <a:cs typeface="Kalpurush" panose="02000600000000000000" pitchFamily="2" charset="0"/>
              </a:rPr>
              <a:t> বেশি।</a:t>
            </a:r>
          </a:p>
          <a:p>
            <a:pPr marL="925830" lvl="2" indent="-285750">
              <a:buClr>
                <a:srgbClr val="FF9933"/>
              </a:buClr>
              <a:buFont typeface="Wingdings" panose="05000000000000000000" pitchFamily="2" charset="2"/>
              <a:buChar char="§"/>
            </a:pPr>
            <a:endParaRPr lang="en-US" sz="1600" dirty="0">
              <a:solidFill>
                <a:srgbClr val="002060"/>
              </a:solidFill>
              <a:latin typeface="Kalpurush" panose="02000600000000000000" pitchFamily="2" charset="0"/>
              <a:cs typeface="Kalpurush" panose="02000600000000000000" pitchFamily="2" charset="0"/>
            </a:endParaRPr>
          </a:p>
          <a:p>
            <a:pPr marL="554355" lvl="1" indent="-211455">
              <a:buClr>
                <a:srgbClr val="5BADFF"/>
              </a:buClr>
              <a:buFont typeface="Wingdings" panose="05000000000000000000" pitchFamily="2" charset="2"/>
              <a:buChar char="§"/>
            </a:pPr>
            <a:r>
              <a:rPr lang="bn-BD" sz="1600" dirty="0" err="1">
                <a:solidFill>
                  <a:srgbClr val="002060"/>
                </a:solidFill>
                <a:latin typeface="Kalpurush" panose="02000600000000000000" pitchFamily="2" charset="0"/>
                <a:cs typeface="Kalpurush" panose="02000600000000000000" pitchFamily="2" charset="0"/>
              </a:rPr>
              <a:t>প্রিন্সিপালের</a:t>
            </a:r>
            <a:r>
              <a:rPr lang="bn-BD" sz="1600" dirty="0">
                <a:solidFill>
                  <a:srgbClr val="002060"/>
                </a:solidFill>
                <a:latin typeface="Kalpurush" panose="02000600000000000000" pitchFamily="2" charset="0"/>
                <a:cs typeface="Kalpurush" panose="02000600000000000000" pitchFamily="2" charset="0"/>
              </a:rPr>
              <a:t> স্থান সংক্রান্ত জরিপ এবং </a:t>
            </a:r>
            <a:r>
              <a:rPr lang="bn-BD" sz="1600" dirty="0" err="1">
                <a:solidFill>
                  <a:srgbClr val="002060"/>
                </a:solidFill>
                <a:latin typeface="Kalpurush" panose="02000600000000000000" pitchFamily="2" charset="0"/>
                <a:cs typeface="Kalpurush" panose="02000600000000000000" pitchFamily="2" charset="0"/>
              </a:rPr>
              <a:t>রুমগুলিকে</a:t>
            </a:r>
            <a:r>
              <a:rPr lang="bn-BD" sz="1600" dirty="0">
                <a:solidFill>
                  <a:srgbClr val="002060"/>
                </a:solidFill>
                <a:latin typeface="Kalpurush" panose="02000600000000000000" pitchFamily="2" charset="0"/>
                <a:cs typeface="Kalpurush" panose="02000600000000000000" pitchFamily="2" charset="0"/>
              </a:rPr>
              <a:t> শিক্ষা-নির্দেশনার স্থানে পরিবর্তন করার কাজের ফলাফলের হালনাগাদ তথ্যের ভিত্তিতে NYCPS অনুমান করছে যে, যেসব স্কুলে স্থান নেই সেগুলোর অনুবর্তী হতে </a:t>
            </a:r>
            <a:r>
              <a:rPr lang="bn-BD" sz="1600" b="1" dirty="0">
                <a:solidFill>
                  <a:srgbClr val="002060"/>
                </a:solidFill>
                <a:latin typeface="Kalpurush" panose="02000600000000000000" pitchFamily="2" charset="0"/>
                <a:cs typeface="Kalpurush" panose="02000600000000000000" pitchFamily="2" charset="0"/>
              </a:rPr>
              <a:t>অতিরিক্ত 1500-টি আসন </a:t>
            </a:r>
            <a:r>
              <a:rPr lang="bn-BD" sz="1600" dirty="0">
                <a:solidFill>
                  <a:srgbClr val="002060"/>
                </a:solidFill>
                <a:latin typeface="Kalpurush" panose="02000600000000000000" pitchFamily="2" charset="0"/>
                <a:cs typeface="Kalpurush" panose="02000600000000000000" pitchFamily="2" charset="0"/>
              </a:rPr>
              <a:t>প্রয়োজন হবে </a:t>
            </a:r>
          </a:p>
          <a:p>
            <a:pPr marL="554355" lvl="1" indent="-211455">
              <a:buClr>
                <a:srgbClr val="5BADFF"/>
              </a:buClr>
              <a:buFont typeface="Wingdings" panose="05000000000000000000" pitchFamily="2" charset="2"/>
              <a:buChar char="§"/>
            </a:pPr>
            <a:endParaRPr lang="en-US" sz="1600" dirty="0">
              <a:solidFill>
                <a:srgbClr val="002060"/>
              </a:solidFill>
              <a:latin typeface="Kalpurush" panose="02000600000000000000" pitchFamily="2" charset="0"/>
              <a:ea typeface="ＭＳ Ｐゴシック"/>
              <a:cs typeface="Kalpurush" panose="02000600000000000000" pitchFamily="2" charset="0"/>
            </a:endParaRPr>
          </a:p>
          <a:p>
            <a:pPr marL="554355" lvl="1" indent="-211455">
              <a:buClr>
                <a:srgbClr val="5BADFF"/>
              </a:buClr>
              <a:buFont typeface="Wingdings" panose="05000000000000000000" pitchFamily="2" charset="2"/>
              <a:buChar char="§"/>
            </a:pPr>
            <a:r>
              <a:rPr lang="bn-BD" sz="1600" dirty="0">
                <a:solidFill>
                  <a:srgbClr val="002060"/>
                </a:solidFill>
                <a:latin typeface="Kalpurush" panose="02000600000000000000" pitchFamily="2" charset="0"/>
                <a:ea typeface="+mn-lt"/>
                <a:cs typeface="Kalpurush" panose="02000600000000000000" pitchFamily="2" charset="0"/>
              </a:rPr>
              <a:t>ক্লাসে শিক্ষার্থীর সংখ্যা বিষয়ক আইনের প্রতি সাড়া দিয়ে এবং স্থানীয় ক্লাসে শিক্ষার্থীর সংখ্যা বিষয়ক চাহিদার ভিত্তিতে SCA </a:t>
            </a:r>
            <a:r>
              <a:rPr lang="bn-BD" sz="1600" b="1" dirty="0">
                <a:solidFill>
                  <a:srgbClr val="002060"/>
                </a:solidFill>
                <a:latin typeface="Kalpurush" panose="02000600000000000000" pitchFamily="2" charset="0"/>
                <a:ea typeface="+mn-lt"/>
                <a:cs typeface="Kalpurush" panose="02000600000000000000" pitchFamily="2" charset="0"/>
              </a:rPr>
              <a:t>দীর্ঘমেয়াদী প্রক্রিয়াটি সম্প্রসারিত করেছে</a:t>
            </a:r>
            <a:r>
              <a:rPr lang="bn-BD" sz="1600" dirty="0">
                <a:solidFill>
                  <a:srgbClr val="002060"/>
                </a:solidFill>
                <a:latin typeface="Kalpurush" panose="02000600000000000000" pitchFamily="2" charset="0"/>
                <a:ea typeface="+mn-lt"/>
                <a:cs typeface="Kalpurush" panose="02000600000000000000" pitchFamily="2" charset="0"/>
              </a:rPr>
              <a:t>।</a:t>
            </a:r>
          </a:p>
          <a:p>
            <a:pPr marL="554355" lvl="1" indent="-211455">
              <a:buClr>
                <a:srgbClr val="5BADFF"/>
              </a:buClr>
              <a:buFont typeface="Wingdings" panose="05000000000000000000" pitchFamily="2" charset="2"/>
              <a:buChar char="§"/>
            </a:pPr>
            <a:endParaRPr lang="en-US" sz="1600" dirty="0">
              <a:solidFill>
                <a:srgbClr val="002060"/>
              </a:solidFill>
              <a:latin typeface="Kalpurush" panose="02000600000000000000" pitchFamily="2" charset="0"/>
              <a:cs typeface="Kalpurush" panose="02000600000000000000" pitchFamily="2" charset="0"/>
            </a:endParaRPr>
          </a:p>
          <a:p>
            <a:pPr marL="554355" lvl="1" indent="-211455">
              <a:buClr>
                <a:srgbClr val="5BADFF"/>
              </a:buClr>
              <a:buFont typeface="Wingdings" panose="05000000000000000000" pitchFamily="2" charset="2"/>
              <a:buChar char="§"/>
            </a:pPr>
            <a:r>
              <a:rPr lang="bn-BD" sz="1600" b="1" dirty="0">
                <a:solidFill>
                  <a:srgbClr val="002060"/>
                </a:solidFill>
                <a:latin typeface="Kalpurush" panose="02000600000000000000" pitchFamily="2" charset="0"/>
                <a:cs typeface="Kalpurush" panose="02000600000000000000" pitchFamily="2" charset="0"/>
              </a:rPr>
              <a:t>শিক্ষক </a:t>
            </a:r>
            <a:r>
              <a:rPr lang="bn-BD" sz="1600" b="1" dirty="0" err="1">
                <a:solidFill>
                  <a:srgbClr val="002060"/>
                </a:solidFill>
                <a:latin typeface="Kalpurush" panose="02000600000000000000" pitchFamily="2" charset="0"/>
                <a:cs typeface="Kalpurush" panose="02000600000000000000" pitchFamily="2" charset="0"/>
              </a:rPr>
              <a:t>নিয়োগদান</a:t>
            </a:r>
            <a:r>
              <a:rPr lang="bn-BD" sz="1600" b="1" dirty="0">
                <a:solidFill>
                  <a:srgbClr val="002060"/>
                </a:solidFill>
                <a:latin typeface="Kalpurush" panose="02000600000000000000" pitchFamily="2" charset="0"/>
                <a:cs typeface="Kalpurush" panose="02000600000000000000" pitchFamily="2" charset="0"/>
              </a:rPr>
              <a:t> এবং ধরে রাখার সহায়তায়</a:t>
            </a:r>
            <a:r>
              <a:rPr lang="bn-BD" sz="1600" dirty="0">
                <a:solidFill>
                  <a:srgbClr val="002060"/>
                </a:solidFill>
                <a:latin typeface="Kalpurush" panose="02000600000000000000" pitchFamily="2" charset="0"/>
                <a:cs typeface="Kalpurush" panose="02000600000000000000" pitchFamily="2" charset="0"/>
              </a:rPr>
              <a:t> বহুবিধ কৌশল অবলম্বন, এতে অন্তর্ভুক্ত একটি নতুন ডিস্ট্রিক্ট পয়েন্ট </a:t>
            </a:r>
            <a:r>
              <a:rPr lang="bn-BD" sz="1600" dirty="0" err="1">
                <a:solidFill>
                  <a:srgbClr val="002060"/>
                </a:solidFill>
                <a:latin typeface="Kalpurush" panose="02000600000000000000" pitchFamily="2" charset="0"/>
                <a:cs typeface="Kalpurush" panose="02000600000000000000" pitchFamily="2" charset="0"/>
              </a:rPr>
              <a:t>পাইলট</a:t>
            </a:r>
            <a:r>
              <a:rPr lang="bn-BD" sz="1600" dirty="0">
                <a:solidFill>
                  <a:srgbClr val="002060"/>
                </a:solidFill>
                <a:latin typeface="Kalpurush" panose="02000600000000000000" pitchFamily="2" charset="0"/>
                <a:cs typeface="Kalpurush" panose="02000600000000000000" pitchFamily="2" charset="0"/>
              </a:rPr>
              <a:t>।</a:t>
            </a:r>
          </a:p>
          <a:p>
            <a:pPr marL="554355" lvl="1" indent="-211455">
              <a:buClr>
                <a:srgbClr val="5BADFF"/>
              </a:buClr>
              <a:buFont typeface="Arial"/>
              <a:buChar char="&gt;"/>
            </a:pPr>
            <a:endParaRPr lang="en-US" dirty="0">
              <a:solidFill>
                <a:srgbClr val="666666"/>
              </a:solidFill>
              <a:latin typeface="Kalpurush" panose="02000600000000000000" pitchFamily="2" charset="0"/>
              <a:cs typeface="Kalpurush" panose="02000600000000000000" pitchFamily="2" charset="0"/>
            </a:endParaRPr>
          </a:p>
          <a:p>
            <a:pPr marL="554355" lvl="1" indent="-211455">
              <a:buClr>
                <a:srgbClr val="5BADFF"/>
              </a:buClr>
              <a:buFont typeface="Arial"/>
              <a:buChar char="&gt;"/>
            </a:pPr>
            <a:endParaRPr lang="en-US" dirty="0">
              <a:latin typeface="Kalpurush" panose="02000600000000000000" pitchFamily="2" charset="0"/>
              <a:cs typeface="Kalpurush" panose="02000600000000000000" pitchFamily="2" charset="0"/>
            </a:endParaRPr>
          </a:p>
        </p:txBody>
      </p:sp>
      <p:sp>
        <p:nvSpPr>
          <p:cNvPr id="4" name="Slide Number Placeholder 3">
            <a:extLst>
              <a:ext uri="{FF2B5EF4-FFF2-40B4-BE49-F238E27FC236}">
                <a16:creationId xmlns:a16="http://schemas.microsoft.com/office/drawing/2014/main" id="{D8C4FC9D-4411-2912-775A-8BDF446D7B14}"/>
              </a:ext>
            </a:extLst>
          </p:cNvPr>
          <p:cNvSpPr>
            <a:spLocks noGrp="1"/>
          </p:cNvSpPr>
          <p:nvPr>
            <p:ph type="sldNum" sz="quarter" idx="10"/>
          </p:nvPr>
        </p:nvSpPr>
        <p:spPr/>
        <p:txBody>
          <a:bodyPr/>
          <a:lstStyle/>
          <a:p>
            <a:pPr>
              <a:defRPr/>
            </a:pPr>
            <a:fld id="{FAB90AF6-C8F3-4810-A3CA-9E413665CE10}" type="slidenum">
              <a:rPr lang="en-US"/>
              <a:pPr>
                <a:defRPr/>
              </a:pPr>
              <a:t>9</a:t>
            </a:fld>
            <a:endParaRPr lang="en-US"/>
          </a:p>
        </p:txBody>
      </p:sp>
    </p:spTree>
    <p:extLst>
      <p:ext uri="{BB962C8B-B14F-4D97-AF65-F5344CB8AC3E}">
        <p14:creationId xmlns:p14="http://schemas.microsoft.com/office/powerpoint/2010/main" val="2670185497"/>
      </p:ext>
    </p:extLst>
  </p:cSld>
  <p:clrMapOvr>
    <a:masterClrMapping/>
  </p:clrMapOvr>
</p:sld>
</file>

<file path=ppt/theme/theme1.xml><?xml version="1.0" encoding="utf-8"?>
<a:theme xmlns:a="http://schemas.openxmlformats.org/drawingml/2006/main" name="Blank Presentation">
  <a:themeElements>
    <a:clrScheme name="">
      <a:dk1>
        <a:srgbClr val="666666"/>
      </a:dk1>
      <a:lt1>
        <a:srgbClr val="FFFFFF"/>
      </a:lt1>
      <a:dk2>
        <a:srgbClr val="003366"/>
      </a:dk2>
      <a:lt2>
        <a:srgbClr val="CFDAE5"/>
      </a:lt2>
      <a:accent1>
        <a:srgbClr val="FF9933"/>
      </a:accent1>
      <a:accent2>
        <a:srgbClr val="80B34D"/>
      </a:accent2>
      <a:accent3>
        <a:srgbClr val="FFFFFF"/>
      </a:accent3>
      <a:accent4>
        <a:srgbClr val="565656"/>
      </a:accent4>
      <a:accent5>
        <a:srgbClr val="FFCAAD"/>
      </a:accent5>
      <a:accent6>
        <a:srgbClr val="73A245"/>
      </a:accent6>
      <a:hlink>
        <a:srgbClr val="6699CC"/>
      </a:hlink>
      <a:folHlink>
        <a:srgbClr val="336600"/>
      </a:folHlink>
    </a:clrScheme>
    <a:fontScheme name="Blank Presentation">
      <a:majorFont>
        <a:latin typeface="Kalpurush"/>
        <a:ea typeface="ＭＳ Ｐゴシック"/>
        <a:cs typeface=""/>
      </a:majorFont>
      <a:minorFont>
        <a:latin typeface="Kalpurush"/>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YCDOE_PPT_July2014 (4).potx" id="{7DE8C774-AB82-4D56-9386-796E98412634}" vid="{A159373F-CB86-4DF3-B710-BE088E7D20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Kalpurush" panose="02110004020202020204"/>
        <a:ea typeface=""/>
        <a:cs typeface=""/>
      </a:majorFont>
      <a:minorFont>
        <a:latin typeface="Kalpurush" panose="0211000402020202020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Blank Presentation">
  <a:themeElements>
    <a:clrScheme name="">
      <a:dk1>
        <a:srgbClr val="666666"/>
      </a:dk1>
      <a:lt1>
        <a:srgbClr val="FFFFFF"/>
      </a:lt1>
      <a:dk2>
        <a:srgbClr val="003366"/>
      </a:dk2>
      <a:lt2>
        <a:srgbClr val="CFDAE5"/>
      </a:lt2>
      <a:accent1>
        <a:srgbClr val="FF9933"/>
      </a:accent1>
      <a:accent2>
        <a:srgbClr val="80B34D"/>
      </a:accent2>
      <a:accent3>
        <a:srgbClr val="FFFFFF"/>
      </a:accent3>
      <a:accent4>
        <a:srgbClr val="565656"/>
      </a:accent4>
      <a:accent5>
        <a:srgbClr val="FFCAAD"/>
      </a:accent5>
      <a:accent6>
        <a:srgbClr val="73A245"/>
      </a:accent6>
      <a:hlink>
        <a:srgbClr val="6699CC"/>
      </a:hlink>
      <a:folHlink>
        <a:srgbClr val="336600"/>
      </a:folHlink>
    </a:clrScheme>
    <a:fontScheme name="Blank Presentation">
      <a:majorFont>
        <a:latin typeface="Kalpurush"/>
        <a:ea typeface="ＭＳ Ｐゴシック"/>
        <a:cs typeface=""/>
      </a:majorFont>
      <a:minorFont>
        <a:latin typeface="Kalpurush"/>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YCDOE_PPT_July2014 (4).potx" id="{7DE8C774-AB82-4D56-9386-796E98412634}" vid="{A159373F-CB86-4DF3-B710-BE088E7D20C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Kalpurush" panose="020F0302020204030204"/>
        <a:ea typeface=""/>
        <a:cs typeface=""/>
      </a:majorFont>
      <a:minorFont>
        <a:latin typeface="Kalpurush" panose="020F050202020403020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2b0bf52-c6c6-44cc-abd5-b8ad1e63396b" xsi:nil="true"/>
    <lcf76f155ced4ddcb4097134ff3c332f xmlns="d9ecec79-513a-422a-b406-e99767672e5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DB9A3C36DC6046BE441838EFD653A9" ma:contentTypeVersion="18" ma:contentTypeDescription="Create a new document." ma:contentTypeScope="" ma:versionID="93cf69697be49036bc5dfdc29a12dffe">
  <xsd:schema xmlns:xsd="http://www.w3.org/2001/XMLSchema" xmlns:xs="http://www.w3.org/2001/XMLSchema" xmlns:p="http://schemas.microsoft.com/office/2006/metadata/properties" xmlns:ns2="d9ecec79-513a-422a-b406-e99767672e53" xmlns:ns3="a2b0bf52-c6c6-44cc-abd5-b8ad1e63396b" targetNamespace="http://schemas.microsoft.com/office/2006/metadata/properties" ma:root="true" ma:fieldsID="a4dbbcb617ca68a3e151bf39a02eeefe" ns2:_="" ns3:_="">
    <xsd:import namespace="d9ecec79-513a-422a-b406-e99767672e53"/>
    <xsd:import namespace="a2b0bf52-c6c6-44cc-abd5-b8ad1e6339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cec79-513a-422a-b406-e99767672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ca87873-bdaf-4156-af8e-11c8208359c4"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b0bf52-c6c6-44cc-abd5-b8ad1e63396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8ea4489-64cd-4135-bd27-45fd4c131471}" ma:internalName="TaxCatchAll" ma:showField="CatchAllData" ma:web="a2b0bf52-c6c6-44cc-abd5-b8ad1e6339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056D8B-2894-49C0-94F4-E53399679BA0}">
  <ds:schemaRefs>
    <ds:schemaRef ds:uri="http://www.w3.org/XML/1998/namespace"/>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a2b0bf52-c6c6-44cc-abd5-b8ad1e63396b"/>
    <ds:schemaRef ds:uri="d9ecec79-513a-422a-b406-e99767672e53"/>
  </ds:schemaRefs>
</ds:datastoreItem>
</file>

<file path=customXml/itemProps2.xml><?xml version="1.0" encoding="utf-8"?>
<ds:datastoreItem xmlns:ds="http://schemas.openxmlformats.org/officeDocument/2006/customXml" ds:itemID="{42BFCB35-6411-47F8-9E84-A6DDD2F87592}">
  <ds:schemaRefs>
    <ds:schemaRef ds:uri="http://schemas.microsoft.com/sharepoint/v3/contenttype/forms"/>
  </ds:schemaRefs>
</ds:datastoreItem>
</file>

<file path=customXml/itemProps3.xml><?xml version="1.0" encoding="utf-8"?>
<ds:datastoreItem xmlns:ds="http://schemas.openxmlformats.org/officeDocument/2006/customXml" ds:itemID="{A1F103E8-176D-47A9-A4EF-E3EC67200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cec79-513a-422a-b406-e99767672e53"/>
    <ds:schemaRef ds:uri="a2b0bf52-c6c6-44cc-abd5-b8ad1e633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TotalTime>
  <Words>1365</Words>
  <Application>Microsoft Office PowerPoint</Application>
  <PresentationFormat>On-screen Show (4:3)</PresentationFormat>
  <Paragraphs>173</Paragraphs>
  <Slides>10</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ＭＳ Ｐゴシック</vt:lpstr>
      <vt:lpstr>Times</vt:lpstr>
      <vt:lpstr>Kalpurush</vt:lpstr>
      <vt:lpstr>Calibri</vt:lpstr>
      <vt:lpstr>Arial</vt:lpstr>
      <vt:lpstr>Wingdings</vt:lpstr>
      <vt:lpstr>Blank Presentation</vt:lpstr>
      <vt:lpstr>Office Theme</vt:lpstr>
      <vt:lpstr>1_Blank Presentation</vt:lpstr>
      <vt:lpstr>অর্থ বছর 2026 কন্ট্র্যাক্টস্‌ ফর এক্সেলেন্স এবং ক্লাসে শিক্ষার্থী সংখ্যা বিষয়ক সম্পৃক্ততা</vt:lpstr>
      <vt:lpstr>কন্ট্রাক্টস্‌ ফর এক্সেলেন্স (C4E)-এর পটভূমি</vt:lpstr>
      <vt:lpstr>কন্ট্রাক্টস্‌ ফর এক্সেলেন্স (C4E)-এর পটভূমি</vt:lpstr>
      <vt:lpstr>কন্ট্রাক্টস্‌ ফর এক্সেলেন্স (C4E) FY2026-এর জন্য</vt:lpstr>
      <vt:lpstr>তহবিলসমূহের প্রস্তাবিত বণ্টন সিটিব্যাপী</vt:lpstr>
      <vt:lpstr>তহবিলের প্রস্তাবিত বণ্টন  কুইন্স</vt:lpstr>
      <vt:lpstr>কন্ট্রাক্টস্‌ ফর এক্সেলেন্স-এর জন্য জনসাধারণের মতামত</vt:lpstr>
      <vt:lpstr>ক্লাসে শিক্ষার্থীর সংখ্যা হ্রাসের পরিকল্পনা </vt:lpstr>
      <vt:lpstr>ক্লাসে শিক্ষার্থীর সংখ্যা হ্রাসের পরিকল্পনার সারসংক্ষেপ</vt:lpstr>
      <vt:lpstr>ক্লাসে শিক্ষার্থীর সংখ্যা হ্রাসের পরিকল্পনার জন্য জনসাধারণের মতামত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অর্থ বছর 2026 কন্ট্র্যাক্টস্‌ ফর এক্সেলেন্স এবং ক্লাসে শিক্ষার্থী সংখ্যা বিষয়ক সম্পৃক্ততা</dc:title>
  <dc:creator>Andre Hendricks</dc:creator>
  <cp:lastModifiedBy>Andre Hendricks</cp:lastModifiedBy>
  <cp:revision>17</cp:revision>
  <dcterms:created xsi:type="dcterms:W3CDTF">2024-05-15T04:49:16Z</dcterms:created>
  <dcterms:modified xsi:type="dcterms:W3CDTF">2025-06-13T16:49:04Z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0x010100D9DB9A3C36DC6046BE441838EFD653A9</vt:lpwstr>
  </property>
  <property fmtid="{D5CDD505-2E9C-101B-9397-08002B2CF9AE}" pid="3" name="MediaServiceImageTags">
    <vt:lpwstr/>
  </property>
</Properties>
</file>